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98" r:id="rId5"/>
    <p:sldId id="301" r:id="rId6"/>
    <p:sldId id="306" r:id="rId7"/>
    <p:sldId id="308" r:id="rId8"/>
    <p:sldId id="302" r:id="rId9"/>
    <p:sldId id="305" r:id="rId10"/>
    <p:sldId id="303" r:id="rId11"/>
    <p:sldId id="304" r:id="rId12"/>
    <p:sldId id="307" r:id="rId13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DF937-C0B3-4F36-A84F-F474A141F68A}" v="12" dt="2023-07-01T14:16:51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Bueno" userId="d61a9449-f677-48d7-b4ab-5c8db4ace4f7" providerId="ADAL" clId="{D37DF937-C0B3-4F36-A84F-F474A141F68A}"/>
    <pc:docChg chg="undo custSel addSld delSld modSld">
      <pc:chgData name="Nestor Bueno" userId="d61a9449-f677-48d7-b4ab-5c8db4ace4f7" providerId="ADAL" clId="{D37DF937-C0B3-4F36-A84F-F474A141F68A}" dt="2023-07-01T14:14:46.478" v="67" actId="478"/>
      <pc:docMkLst>
        <pc:docMk/>
      </pc:docMkLst>
      <pc:sldChg chg="modSp mod">
        <pc:chgData name="Nestor Bueno" userId="d61a9449-f677-48d7-b4ab-5c8db4ace4f7" providerId="ADAL" clId="{D37DF937-C0B3-4F36-A84F-F474A141F68A}" dt="2023-07-01T14:03:31.937" v="4" actId="20577"/>
        <pc:sldMkLst>
          <pc:docMk/>
          <pc:sldMk cId="193143965" sldId="298"/>
        </pc:sldMkLst>
        <pc:spChg chg="mod">
          <ac:chgData name="Nestor Bueno" userId="d61a9449-f677-48d7-b4ab-5c8db4ace4f7" providerId="ADAL" clId="{D37DF937-C0B3-4F36-A84F-F474A141F68A}" dt="2023-07-01T14:03:31.937" v="4" actId="20577"/>
          <ac:spMkLst>
            <pc:docMk/>
            <pc:sldMk cId="193143965" sldId="298"/>
            <ac:spMk id="3" creationId="{255E1F2F-E259-4EA8-9FFD-3A10AF541859}"/>
          </ac:spMkLst>
        </pc:spChg>
      </pc:sldChg>
      <pc:sldChg chg="addSp delSp modSp mod">
        <pc:chgData name="Nestor Bueno" userId="d61a9449-f677-48d7-b4ab-5c8db4ace4f7" providerId="ADAL" clId="{D37DF937-C0B3-4F36-A84F-F474A141F68A}" dt="2023-07-01T14:04:41.383" v="11" actId="1076"/>
        <pc:sldMkLst>
          <pc:docMk/>
          <pc:sldMk cId="3231342647" sldId="301"/>
        </pc:sldMkLst>
        <pc:graphicFrameChg chg="add mod">
          <ac:chgData name="Nestor Bueno" userId="d61a9449-f677-48d7-b4ab-5c8db4ace4f7" providerId="ADAL" clId="{D37DF937-C0B3-4F36-A84F-F474A141F68A}" dt="2023-07-01T14:04:06.442" v="8"/>
          <ac:graphicFrameMkLst>
            <pc:docMk/>
            <pc:sldMk cId="3231342647" sldId="301"/>
            <ac:graphicFrameMk id="3" creationId="{834F9FE8-F014-0C0C-1385-A1630D477EFB}"/>
          </ac:graphicFrameMkLst>
        </pc:graphicFrameChg>
        <pc:picChg chg="mod">
          <ac:chgData name="Nestor Bueno" userId="d61a9449-f677-48d7-b4ab-5c8db4ace4f7" providerId="ADAL" clId="{D37DF937-C0B3-4F36-A84F-F474A141F68A}" dt="2023-07-01T14:04:15.533" v="9" actId="1076"/>
          <ac:picMkLst>
            <pc:docMk/>
            <pc:sldMk cId="3231342647" sldId="301"/>
            <ac:picMk id="4" creationId="{26EF4A29-6891-9CAB-5A40-A0CED32FFB0D}"/>
          </ac:picMkLst>
        </pc:picChg>
        <pc:picChg chg="mod">
          <ac:chgData name="Nestor Bueno" userId="d61a9449-f677-48d7-b4ab-5c8db4ace4f7" providerId="ADAL" clId="{D37DF937-C0B3-4F36-A84F-F474A141F68A}" dt="2023-07-01T14:04:41.383" v="11" actId="1076"/>
          <ac:picMkLst>
            <pc:docMk/>
            <pc:sldMk cId="3231342647" sldId="301"/>
            <ac:picMk id="5" creationId="{596EE1C4-399E-85C0-8FE6-438C6CF7502A}"/>
          </ac:picMkLst>
        </pc:picChg>
        <pc:picChg chg="del">
          <ac:chgData name="Nestor Bueno" userId="d61a9449-f677-48d7-b4ab-5c8db4ace4f7" providerId="ADAL" clId="{D37DF937-C0B3-4F36-A84F-F474A141F68A}" dt="2023-07-01T14:04:28.911" v="10" actId="478"/>
          <ac:picMkLst>
            <pc:docMk/>
            <pc:sldMk cId="3231342647" sldId="301"/>
            <ac:picMk id="11" creationId="{18823402-BD07-34FE-75A8-875369995A02}"/>
          </ac:picMkLst>
        </pc:picChg>
        <pc:picChg chg="del">
          <ac:chgData name="Nestor Bueno" userId="d61a9449-f677-48d7-b4ab-5c8db4ace4f7" providerId="ADAL" clId="{D37DF937-C0B3-4F36-A84F-F474A141F68A}" dt="2023-07-01T14:04:00.510" v="5" actId="478"/>
          <ac:picMkLst>
            <pc:docMk/>
            <pc:sldMk cId="3231342647" sldId="301"/>
            <ac:picMk id="12" creationId="{BE59DDB7-7E8B-FE77-F104-8FDE0661CFA6}"/>
          </ac:picMkLst>
        </pc:picChg>
      </pc:sldChg>
      <pc:sldChg chg="addSp delSp modSp mod">
        <pc:chgData name="Nestor Bueno" userId="d61a9449-f677-48d7-b4ab-5c8db4ace4f7" providerId="ADAL" clId="{D37DF937-C0B3-4F36-A84F-F474A141F68A}" dt="2023-07-01T14:10:13.333" v="30"/>
        <pc:sldMkLst>
          <pc:docMk/>
          <pc:sldMk cId="2845127848" sldId="302"/>
        </pc:sldMkLst>
        <pc:spChg chg="mod">
          <ac:chgData name="Nestor Bueno" userId="d61a9449-f677-48d7-b4ab-5c8db4ace4f7" providerId="ADAL" clId="{D37DF937-C0B3-4F36-A84F-F474A141F68A}" dt="2023-07-01T14:09:33.789" v="27" actId="404"/>
          <ac:spMkLst>
            <pc:docMk/>
            <pc:sldMk cId="2845127848" sldId="302"/>
            <ac:spMk id="2" creationId="{03ABA66D-0728-FBB9-3E54-6E67C2A334FD}"/>
          </ac:spMkLst>
        </pc:spChg>
        <pc:spChg chg="add del mod">
          <ac:chgData name="Nestor Bueno" userId="d61a9449-f677-48d7-b4ab-5c8db4ace4f7" providerId="ADAL" clId="{D37DF937-C0B3-4F36-A84F-F474A141F68A}" dt="2023-07-01T14:10:13.333" v="30"/>
          <ac:spMkLst>
            <pc:docMk/>
            <pc:sldMk cId="2845127848" sldId="302"/>
            <ac:spMk id="4" creationId="{8248FD00-5741-88FE-EA94-CA0F9DAEC23F}"/>
          </ac:spMkLst>
        </pc:spChg>
        <pc:picChg chg="del">
          <ac:chgData name="Nestor Bueno" userId="d61a9449-f677-48d7-b4ab-5c8db4ace4f7" providerId="ADAL" clId="{D37DF937-C0B3-4F36-A84F-F474A141F68A}" dt="2023-07-01T14:10:11.373" v="29" actId="478"/>
          <ac:picMkLst>
            <pc:docMk/>
            <pc:sldMk cId="2845127848" sldId="302"/>
            <ac:picMk id="5" creationId="{3A8E61B2-90CD-FCCD-3920-F45BF0C6B3BE}"/>
          </ac:picMkLst>
        </pc:picChg>
        <pc:picChg chg="add mod">
          <ac:chgData name="Nestor Bueno" userId="d61a9449-f677-48d7-b4ab-5c8db4ace4f7" providerId="ADAL" clId="{D37DF937-C0B3-4F36-A84F-F474A141F68A}" dt="2023-07-01T14:10:13.333" v="30"/>
          <ac:picMkLst>
            <pc:docMk/>
            <pc:sldMk cId="2845127848" sldId="302"/>
            <ac:picMk id="6" creationId="{C65AA69B-6EA2-EEAC-3D99-15AB5835E8A8}"/>
          </ac:picMkLst>
        </pc:picChg>
      </pc:sldChg>
      <pc:sldChg chg="addSp delSp modSp mod">
        <pc:chgData name="Nestor Bueno" userId="d61a9449-f677-48d7-b4ab-5c8db4ace4f7" providerId="ADAL" clId="{D37DF937-C0B3-4F36-A84F-F474A141F68A}" dt="2023-07-01T14:12:07.584" v="41" actId="14100"/>
        <pc:sldMkLst>
          <pc:docMk/>
          <pc:sldMk cId="3516226101" sldId="303"/>
        </pc:sldMkLst>
        <pc:spChg chg="add mod">
          <ac:chgData name="Nestor Bueno" userId="d61a9449-f677-48d7-b4ab-5c8db4ace4f7" providerId="ADAL" clId="{D37DF937-C0B3-4F36-A84F-F474A141F68A}" dt="2023-07-01T14:11:24.439" v="37" actId="478"/>
          <ac:spMkLst>
            <pc:docMk/>
            <pc:sldMk cId="3516226101" sldId="303"/>
            <ac:spMk id="4" creationId="{C8D35ECF-5787-6659-FF8D-E5C071D26C35}"/>
          </ac:spMkLst>
        </pc:spChg>
        <pc:picChg chg="del">
          <ac:chgData name="Nestor Bueno" userId="d61a9449-f677-48d7-b4ab-5c8db4ace4f7" providerId="ADAL" clId="{D37DF937-C0B3-4F36-A84F-F474A141F68A}" dt="2023-07-01T14:11:24.439" v="37" actId="478"/>
          <ac:picMkLst>
            <pc:docMk/>
            <pc:sldMk cId="3516226101" sldId="303"/>
            <ac:picMk id="5" creationId="{8DBA041D-2DB6-DE66-188D-0CAFF3CB0C60}"/>
          </ac:picMkLst>
        </pc:picChg>
        <pc:picChg chg="del">
          <ac:chgData name="Nestor Bueno" userId="d61a9449-f677-48d7-b4ab-5c8db4ace4f7" providerId="ADAL" clId="{D37DF937-C0B3-4F36-A84F-F474A141F68A}" dt="2023-07-01T14:11:46.082" v="39" actId="478"/>
          <ac:picMkLst>
            <pc:docMk/>
            <pc:sldMk cId="3516226101" sldId="303"/>
            <ac:picMk id="8" creationId="{96C36669-79E6-997E-141B-85F91C9BC71D}"/>
          </ac:picMkLst>
        </pc:picChg>
        <pc:picChg chg="mod">
          <ac:chgData name="Nestor Bueno" userId="d61a9449-f677-48d7-b4ab-5c8db4ace4f7" providerId="ADAL" clId="{D37DF937-C0B3-4F36-A84F-F474A141F68A}" dt="2023-07-01T14:11:33.910" v="38" actId="1076"/>
          <ac:picMkLst>
            <pc:docMk/>
            <pc:sldMk cId="3516226101" sldId="303"/>
            <ac:picMk id="9" creationId="{1B29438A-A8C3-A430-0F3B-ED6E88E8AFBB}"/>
          </ac:picMkLst>
        </pc:picChg>
        <pc:picChg chg="mod">
          <ac:chgData name="Nestor Bueno" userId="d61a9449-f677-48d7-b4ab-5c8db4ace4f7" providerId="ADAL" clId="{D37DF937-C0B3-4F36-A84F-F474A141F68A}" dt="2023-07-01T14:12:07.584" v="41" actId="14100"/>
          <ac:picMkLst>
            <pc:docMk/>
            <pc:sldMk cId="3516226101" sldId="303"/>
            <ac:picMk id="10" creationId="{DDAA40A4-6781-2E3C-37E7-3831E7A2A82F}"/>
          </ac:picMkLst>
        </pc:picChg>
      </pc:sldChg>
      <pc:sldChg chg="addSp delSp modSp mod">
        <pc:chgData name="Nestor Bueno" userId="d61a9449-f677-48d7-b4ab-5c8db4ace4f7" providerId="ADAL" clId="{D37DF937-C0B3-4F36-A84F-F474A141F68A}" dt="2023-07-01T14:12:54.039" v="48" actId="1076"/>
        <pc:sldMkLst>
          <pc:docMk/>
          <pc:sldMk cId="2690126701" sldId="304"/>
        </pc:sldMkLst>
        <pc:spChg chg="mod">
          <ac:chgData name="Nestor Bueno" userId="d61a9449-f677-48d7-b4ab-5c8db4ace4f7" providerId="ADAL" clId="{D37DF937-C0B3-4F36-A84F-F474A141F68A}" dt="2023-07-01T14:12:25.671" v="46" actId="20577"/>
          <ac:spMkLst>
            <pc:docMk/>
            <pc:sldMk cId="2690126701" sldId="304"/>
            <ac:spMk id="2" creationId="{03ABA66D-0728-FBB9-3E54-6E67C2A334FD}"/>
          </ac:spMkLst>
        </pc:spChg>
        <pc:spChg chg="add mod">
          <ac:chgData name="Nestor Bueno" userId="d61a9449-f677-48d7-b4ab-5c8db4ace4f7" providerId="ADAL" clId="{D37DF937-C0B3-4F36-A84F-F474A141F68A}" dt="2023-07-01T14:12:46.452" v="47" actId="478"/>
          <ac:spMkLst>
            <pc:docMk/>
            <pc:sldMk cId="2690126701" sldId="304"/>
            <ac:spMk id="5" creationId="{1C50D6CA-ACBB-7FCB-5F0D-1BFC8694EC98}"/>
          </ac:spMkLst>
        </pc:spChg>
        <pc:picChg chg="mod">
          <ac:chgData name="Nestor Bueno" userId="d61a9449-f677-48d7-b4ab-5c8db4ace4f7" providerId="ADAL" clId="{D37DF937-C0B3-4F36-A84F-F474A141F68A}" dt="2023-07-01T14:12:54.039" v="48" actId="1076"/>
          <ac:picMkLst>
            <pc:docMk/>
            <pc:sldMk cId="2690126701" sldId="304"/>
            <ac:picMk id="3" creationId="{67816F7C-1053-0BEF-15EE-96D0BD0DA0C2}"/>
          </ac:picMkLst>
        </pc:picChg>
        <pc:picChg chg="del">
          <ac:chgData name="Nestor Bueno" userId="d61a9449-f677-48d7-b4ab-5c8db4ace4f7" providerId="ADAL" clId="{D37DF937-C0B3-4F36-A84F-F474A141F68A}" dt="2023-07-01T14:12:46.452" v="47" actId="478"/>
          <ac:picMkLst>
            <pc:docMk/>
            <pc:sldMk cId="2690126701" sldId="304"/>
            <ac:picMk id="6" creationId="{0A822321-703E-164E-9F38-EA5C25BA77BA}"/>
          </ac:picMkLst>
        </pc:picChg>
      </pc:sldChg>
      <pc:sldChg chg="modSp mod">
        <pc:chgData name="Nestor Bueno" userId="d61a9449-f677-48d7-b4ab-5c8db4ace4f7" providerId="ADAL" clId="{D37DF937-C0B3-4F36-A84F-F474A141F68A}" dt="2023-07-01T14:11:09.347" v="36" actId="20577"/>
        <pc:sldMkLst>
          <pc:docMk/>
          <pc:sldMk cId="2204747870" sldId="305"/>
        </pc:sldMkLst>
        <pc:spChg chg="mod">
          <ac:chgData name="Nestor Bueno" userId="d61a9449-f677-48d7-b4ab-5c8db4ace4f7" providerId="ADAL" clId="{D37DF937-C0B3-4F36-A84F-F474A141F68A}" dt="2023-07-01T14:11:09.347" v="36" actId="20577"/>
          <ac:spMkLst>
            <pc:docMk/>
            <pc:sldMk cId="2204747870" sldId="305"/>
            <ac:spMk id="3" creationId="{255E1F2F-E259-4EA8-9FFD-3A10AF541859}"/>
          </ac:spMkLst>
        </pc:spChg>
      </pc:sldChg>
      <pc:sldChg chg="addSp delSp modSp mod">
        <pc:chgData name="Nestor Bueno" userId="d61a9449-f677-48d7-b4ab-5c8db4ace4f7" providerId="ADAL" clId="{D37DF937-C0B3-4F36-A84F-F474A141F68A}" dt="2023-07-01T14:10:51.604" v="31" actId="1076"/>
        <pc:sldMkLst>
          <pc:docMk/>
          <pc:sldMk cId="1846122366" sldId="306"/>
        </pc:sldMkLst>
        <pc:spChg chg="mod">
          <ac:chgData name="Nestor Bueno" userId="d61a9449-f677-48d7-b4ab-5c8db4ace4f7" providerId="ADAL" clId="{D37DF937-C0B3-4F36-A84F-F474A141F68A}" dt="2023-07-01T14:05:47.321" v="17" actId="404"/>
          <ac:spMkLst>
            <pc:docMk/>
            <pc:sldMk cId="1846122366" sldId="306"/>
            <ac:spMk id="2" creationId="{03ABA66D-0728-FBB9-3E54-6E67C2A334FD}"/>
          </ac:spMkLst>
        </pc:spChg>
        <pc:spChg chg="add mod">
          <ac:chgData name="Nestor Bueno" userId="d61a9449-f677-48d7-b4ab-5c8db4ace4f7" providerId="ADAL" clId="{D37DF937-C0B3-4F36-A84F-F474A141F68A}" dt="2023-07-01T14:05:51.311" v="18" actId="478"/>
          <ac:spMkLst>
            <pc:docMk/>
            <pc:sldMk cId="1846122366" sldId="306"/>
            <ac:spMk id="4" creationId="{2921F807-6B98-782C-7108-60630CFEC038}"/>
          </ac:spMkLst>
        </pc:spChg>
        <pc:spChg chg="add mod">
          <ac:chgData name="Nestor Bueno" userId="d61a9449-f677-48d7-b4ab-5c8db4ace4f7" providerId="ADAL" clId="{D37DF937-C0B3-4F36-A84F-F474A141F68A}" dt="2023-07-01T14:10:08.869" v="28" actId="21"/>
          <ac:spMkLst>
            <pc:docMk/>
            <pc:sldMk cId="1846122366" sldId="306"/>
            <ac:spMk id="8" creationId="{BFCFE8C6-EAD6-1C0D-AA88-02C6F6A8CB16}"/>
          </ac:spMkLst>
        </pc:spChg>
        <pc:picChg chg="del">
          <ac:chgData name="Nestor Bueno" userId="d61a9449-f677-48d7-b4ab-5c8db4ace4f7" providerId="ADAL" clId="{D37DF937-C0B3-4F36-A84F-F474A141F68A}" dt="2023-07-01T14:10:08.869" v="28" actId="21"/>
          <ac:picMkLst>
            <pc:docMk/>
            <pc:sldMk cId="1846122366" sldId="306"/>
            <ac:picMk id="5" creationId="{3A996267-7A50-8ABF-C723-8DF4AF15E337}"/>
          </ac:picMkLst>
        </pc:picChg>
        <pc:picChg chg="del">
          <ac:chgData name="Nestor Bueno" userId="d61a9449-f677-48d7-b4ab-5c8db4ace4f7" providerId="ADAL" clId="{D37DF937-C0B3-4F36-A84F-F474A141F68A}" dt="2023-07-01T14:05:51.311" v="18" actId="478"/>
          <ac:picMkLst>
            <pc:docMk/>
            <pc:sldMk cId="1846122366" sldId="306"/>
            <ac:picMk id="6" creationId="{C53F26C0-8776-D35E-BAFB-4F27D707D9FD}"/>
          </ac:picMkLst>
        </pc:picChg>
        <pc:picChg chg="mod">
          <ac:chgData name="Nestor Bueno" userId="d61a9449-f677-48d7-b4ab-5c8db4ace4f7" providerId="ADAL" clId="{D37DF937-C0B3-4F36-A84F-F474A141F68A}" dt="2023-07-01T14:10:51.604" v="31" actId="1076"/>
          <ac:picMkLst>
            <pc:docMk/>
            <pc:sldMk cId="1846122366" sldId="306"/>
            <ac:picMk id="13" creationId="{BB74FD07-4265-1416-6CC4-2ECFFD7AF648}"/>
          </ac:picMkLst>
        </pc:picChg>
      </pc:sldChg>
      <pc:sldChg chg="addSp delSp modSp mod">
        <pc:chgData name="Nestor Bueno" userId="d61a9449-f677-48d7-b4ab-5c8db4ace4f7" providerId="ADAL" clId="{D37DF937-C0B3-4F36-A84F-F474A141F68A}" dt="2023-07-01T14:13:41.458" v="60" actId="1076"/>
        <pc:sldMkLst>
          <pc:docMk/>
          <pc:sldMk cId="2417065901" sldId="307"/>
        </pc:sldMkLst>
        <pc:spChg chg="mod">
          <ac:chgData name="Nestor Bueno" userId="d61a9449-f677-48d7-b4ab-5c8db4ace4f7" providerId="ADAL" clId="{D37DF937-C0B3-4F36-A84F-F474A141F68A}" dt="2023-07-01T14:13:17.811" v="58" actId="404"/>
          <ac:spMkLst>
            <pc:docMk/>
            <pc:sldMk cId="2417065901" sldId="307"/>
            <ac:spMk id="2" creationId="{03ABA66D-0728-FBB9-3E54-6E67C2A334FD}"/>
          </ac:spMkLst>
        </pc:spChg>
        <pc:spChg chg="add mod">
          <ac:chgData name="Nestor Bueno" userId="d61a9449-f677-48d7-b4ab-5c8db4ace4f7" providerId="ADAL" clId="{D37DF937-C0B3-4F36-A84F-F474A141F68A}" dt="2023-07-01T14:13:20.861" v="59" actId="478"/>
          <ac:spMkLst>
            <pc:docMk/>
            <pc:sldMk cId="2417065901" sldId="307"/>
            <ac:spMk id="5" creationId="{0279B7A2-19F2-C776-9C14-00897E752E4A}"/>
          </ac:spMkLst>
        </pc:spChg>
        <pc:picChg chg="mod">
          <ac:chgData name="Nestor Bueno" userId="d61a9449-f677-48d7-b4ab-5c8db4ace4f7" providerId="ADAL" clId="{D37DF937-C0B3-4F36-A84F-F474A141F68A}" dt="2023-07-01T14:13:41.458" v="60" actId="1076"/>
          <ac:picMkLst>
            <pc:docMk/>
            <pc:sldMk cId="2417065901" sldId="307"/>
            <ac:picMk id="3" creationId="{67816F7C-1053-0BEF-15EE-96D0BD0DA0C2}"/>
          </ac:picMkLst>
        </pc:picChg>
        <pc:picChg chg="del">
          <ac:chgData name="Nestor Bueno" userId="d61a9449-f677-48d7-b4ab-5c8db4ace4f7" providerId="ADAL" clId="{D37DF937-C0B3-4F36-A84F-F474A141F68A}" dt="2023-07-01T14:13:20.861" v="59" actId="478"/>
          <ac:picMkLst>
            <pc:docMk/>
            <pc:sldMk cId="2417065901" sldId="307"/>
            <ac:picMk id="7" creationId="{0B384FE3-7613-E241-5FED-2EC4E8633636}"/>
          </ac:picMkLst>
        </pc:picChg>
      </pc:sldChg>
      <pc:sldChg chg="addSp delSp modSp add mod">
        <pc:chgData name="Nestor Bueno" userId="d61a9449-f677-48d7-b4ab-5c8db4ace4f7" providerId="ADAL" clId="{D37DF937-C0B3-4F36-A84F-F474A141F68A}" dt="2023-07-01T14:14:46.478" v="67" actId="478"/>
        <pc:sldMkLst>
          <pc:docMk/>
          <pc:sldMk cId="2016808977" sldId="308"/>
        </pc:sldMkLst>
        <pc:spChg chg="add mod">
          <ac:chgData name="Nestor Bueno" userId="d61a9449-f677-48d7-b4ab-5c8db4ace4f7" providerId="ADAL" clId="{D37DF937-C0B3-4F36-A84F-F474A141F68A}" dt="2023-07-01T14:14:44.379" v="66" actId="478"/>
          <ac:spMkLst>
            <pc:docMk/>
            <pc:sldMk cId="2016808977" sldId="308"/>
            <ac:spMk id="4" creationId="{ED03624E-92B3-2BBF-A451-897D4BAF44F1}"/>
          </ac:spMkLst>
        </pc:spChg>
        <pc:picChg chg="del">
          <ac:chgData name="Nestor Bueno" userId="d61a9449-f677-48d7-b4ab-5c8db4ace4f7" providerId="ADAL" clId="{D37DF937-C0B3-4F36-A84F-F474A141F68A}" dt="2023-07-01T14:14:44.379" v="66" actId="478"/>
          <ac:picMkLst>
            <pc:docMk/>
            <pc:sldMk cId="2016808977" sldId="308"/>
            <ac:picMk id="9" creationId="{C8DD0C03-0D8E-F5CA-D585-A167FB4BB6CB}"/>
          </ac:picMkLst>
        </pc:picChg>
        <pc:picChg chg="del">
          <ac:chgData name="Nestor Bueno" userId="d61a9449-f677-48d7-b4ab-5c8db4ace4f7" providerId="ADAL" clId="{D37DF937-C0B3-4F36-A84F-F474A141F68A}" dt="2023-07-01T14:14:46.478" v="67" actId="478"/>
          <ac:picMkLst>
            <pc:docMk/>
            <pc:sldMk cId="2016808977" sldId="308"/>
            <ac:picMk id="13" creationId="{BB74FD07-4265-1416-6CC4-2ECFFD7AF648}"/>
          </ac:picMkLst>
        </pc:picChg>
      </pc:sldChg>
      <pc:sldChg chg="new del">
        <pc:chgData name="Nestor Bueno" userId="d61a9449-f677-48d7-b4ab-5c8db4ace4f7" providerId="ADAL" clId="{D37DF937-C0B3-4F36-A84F-F474A141F68A}" dt="2023-07-01T14:14:25.470" v="62" actId="2696"/>
        <pc:sldMkLst>
          <pc:docMk/>
          <pc:sldMk cId="3458917321" sldId="308"/>
        </pc:sldMkLst>
      </pc:sldChg>
      <pc:sldChg chg="new del">
        <pc:chgData name="Nestor Bueno" userId="d61a9449-f677-48d7-b4ab-5c8db4ace4f7" providerId="ADAL" clId="{D37DF937-C0B3-4F36-A84F-F474A141F68A}" dt="2023-07-01T14:14:37" v="64" actId="680"/>
        <pc:sldMkLst>
          <pc:docMk/>
          <pc:sldMk cId="4285987921" sldId="3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01/07/2023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01/07/2023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JUNIO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Solicitudes de marcas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13B9B-32F1-3D35-6D61-0D88BAC6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" y="2102026"/>
            <a:ext cx="1372551" cy="47455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0D1EA9C-6F8D-9BB6-8C56-56AE7080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18750" r="13021" b="19555"/>
          <a:stretch/>
        </p:blipFill>
        <p:spPr>
          <a:xfrm>
            <a:off x="6740842" y="2102026"/>
            <a:ext cx="550069" cy="470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EF4A29-6891-9CAB-5A40-A0CED32FF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980" y="2102026"/>
            <a:ext cx="4310246" cy="4255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6EE1C4-399E-85C0-8FE6-438C6CF75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911" y="2102025"/>
            <a:ext cx="4737003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4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marcas 2023 (junio)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B74FD07-4265-1416-6CC4-2ECFFD7A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107742" y="5868988"/>
            <a:ext cx="542925" cy="48905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DD0C03-0D8E-F5CA-D585-A167FB4BB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marcas 2023 (junio)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C73944-AC58-577B-C497-C044B82DB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290730"/>
            <a:ext cx="10058400" cy="33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0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marcas 2023 (enero-junio)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B74FD07-4265-1416-6CC4-2ECFFD7A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771982" y="5868988"/>
            <a:ext cx="542925" cy="489057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65AA69B-6EA2-EEAC-3D99-15AB5835E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JUNIO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Solicitudes de patentes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13B9B-32F1-3D35-6D61-0D88BAC6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" y="2102026"/>
            <a:ext cx="1372551" cy="47455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0D1EA9C-6F8D-9BB6-8C56-56AE7080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18750" r="13021" b="19555"/>
          <a:stretch/>
        </p:blipFill>
        <p:spPr>
          <a:xfrm>
            <a:off x="6740842" y="2102026"/>
            <a:ext cx="550069" cy="47011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29438A-A8C3-A430-0F3B-ED6E88E8A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2878" y="2102026"/>
            <a:ext cx="3903602" cy="3760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AA40A4-6781-2E3C-37E7-3831E7A2A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510" y="2102026"/>
            <a:ext cx="391418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patentes 2023 (junio)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7816F7C-1053-0BEF-15EE-96D0BD0D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176765" y="5868988"/>
            <a:ext cx="542925" cy="48905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3D9228-0330-DDED-8FB7-41E2A3DD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4066" y="2108200"/>
            <a:ext cx="6724193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2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patentes 2023 (enero-junio)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7816F7C-1053-0BEF-15EE-96D0BD0D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841008" y="5868988"/>
            <a:ext cx="542925" cy="48905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979999-B2AF-3318-5DC1-C07E4925F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8535" y="2108200"/>
            <a:ext cx="6355255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6590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{2A6F953D-F6FC-487C-A160-8B839D5AE195}tf22712842_win32</Template>
  <TotalTime>153</TotalTime>
  <Words>69</Words>
  <Application>Microsoft Office PowerPoint</Application>
  <PresentationFormat>Widescreen</PresentationFormat>
  <Paragraphs>15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Solicitudes de marcas 2023</vt:lpstr>
      <vt:lpstr>Solicitudes de marcas 2023 (junio)</vt:lpstr>
      <vt:lpstr>Solicitudes de marcas 2023 (junio)</vt:lpstr>
      <vt:lpstr>Solicitudes de marcas 2023 (enero-junio)</vt:lpstr>
      <vt:lpstr>Patentes solicitadas por la Webpi (SAPI)</vt:lpstr>
      <vt:lpstr>Solicitudes de patentes 2023</vt:lpstr>
      <vt:lpstr>Solicitudes de patentes 2023 (junio)</vt:lpstr>
      <vt:lpstr>Solicitudes de patentes 2023 (enero-junio)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Nestor Bueno</cp:lastModifiedBy>
  <cp:revision>3</cp:revision>
  <dcterms:created xsi:type="dcterms:W3CDTF">2023-05-01T14:43:40Z</dcterms:created>
  <dcterms:modified xsi:type="dcterms:W3CDTF">2023-07-01T14:17:01Z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