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8" r:id="rId5"/>
    <p:sldId id="309" r:id="rId6"/>
    <p:sldId id="301" r:id="rId7"/>
    <p:sldId id="306" r:id="rId8"/>
    <p:sldId id="308" r:id="rId9"/>
    <p:sldId id="302" r:id="rId10"/>
    <p:sldId id="305" r:id="rId11"/>
    <p:sldId id="303" r:id="rId12"/>
    <p:sldId id="304" r:id="rId13"/>
    <p:sldId id="307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32E03-6443-4928-952A-FA36D39B6CE2}" v="4" dt="2023-08-02T21:10:56.037"/>
    <p1510:client id="{2F1BD410-AE18-4A92-989C-46A5A9B89E11}" v="10" dt="2023-08-02T15:05:59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éstor Bueno" userId="d61a9449-f677-48d7-b4ab-5c8db4ace4f7" providerId="ADAL" clId="{2F1BD410-AE18-4A92-989C-46A5A9B89E11}"/>
    <pc:docChg chg="custSel modSld">
      <pc:chgData name="Néstor Bueno" userId="d61a9449-f677-48d7-b4ab-5c8db4ace4f7" providerId="ADAL" clId="{2F1BD410-AE18-4A92-989C-46A5A9B89E11}" dt="2023-08-02T15:06:05.634" v="27" actId="1076"/>
      <pc:docMkLst>
        <pc:docMk/>
      </pc:docMkLst>
      <pc:sldChg chg="modSp mod">
        <pc:chgData name="Néstor Bueno" userId="d61a9449-f677-48d7-b4ab-5c8db4ace4f7" providerId="ADAL" clId="{2F1BD410-AE18-4A92-989C-46A5A9B89E11}" dt="2023-08-02T15:02:03.196" v="13" actId="313"/>
        <pc:sldMkLst>
          <pc:docMk/>
          <pc:sldMk cId="193143965" sldId="298"/>
        </pc:sldMkLst>
        <pc:spChg chg="mod">
          <ac:chgData name="Néstor Bueno" userId="d61a9449-f677-48d7-b4ab-5c8db4ace4f7" providerId="ADAL" clId="{2F1BD410-AE18-4A92-989C-46A5A9B89E11}" dt="2023-08-02T15:02:03.196" v="13" actId="313"/>
          <ac:spMkLst>
            <pc:docMk/>
            <pc:sldMk cId="193143965" sldId="298"/>
            <ac:spMk id="3" creationId="{255E1F2F-E259-4EA8-9FFD-3A10AF541859}"/>
          </ac:spMkLst>
        </pc:spChg>
      </pc:sldChg>
      <pc:sldChg chg="delSp modSp mod">
        <pc:chgData name="Néstor Bueno" userId="d61a9449-f677-48d7-b4ab-5c8db4ace4f7" providerId="ADAL" clId="{2F1BD410-AE18-4A92-989C-46A5A9B89E11}" dt="2023-08-02T14:55:44.841" v="5" actId="1076"/>
        <pc:sldMkLst>
          <pc:docMk/>
          <pc:sldMk cId="3231342647" sldId="301"/>
        </pc:sldMkLst>
        <pc:picChg chg="mod">
          <ac:chgData name="Néstor Bueno" userId="d61a9449-f677-48d7-b4ab-5c8db4ace4f7" providerId="ADAL" clId="{2F1BD410-AE18-4A92-989C-46A5A9B89E11}" dt="2023-08-02T14:55:13.388" v="3" actId="1076"/>
          <ac:picMkLst>
            <pc:docMk/>
            <pc:sldMk cId="3231342647" sldId="301"/>
            <ac:picMk id="3" creationId="{F19D14C0-B60A-3383-64BC-14E4C2426D84}"/>
          </ac:picMkLst>
        </pc:picChg>
        <pc:picChg chg="del">
          <ac:chgData name="Néstor Bueno" userId="d61a9449-f677-48d7-b4ab-5c8db4ace4f7" providerId="ADAL" clId="{2F1BD410-AE18-4A92-989C-46A5A9B89E11}" dt="2023-08-02T14:55:05.245" v="2" actId="478"/>
          <ac:picMkLst>
            <pc:docMk/>
            <pc:sldMk cId="3231342647" sldId="301"/>
            <ac:picMk id="4" creationId="{26EF4A29-6891-9CAB-5A40-A0CED32FFB0D}"/>
          </ac:picMkLst>
        </pc:picChg>
        <pc:picChg chg="del">
          <ac:chgData name="Néstor Bueno" userId="d61a9449-f677-48d7-b4ab-5c8db4ace4f7" providerId="ADAL" clId="{2F1BD410-AE18-4A92-989C-46A5A9B89E11}" dt="2023-08-02T14:55:21.199" v="4" actId="478"/>
          <ac:picMkLst>
            <pc:docMk/>
            <pc:sldMk cId="3231342647" sldId="301"/>
            <ac:picMk id="5" creationId="{596EE1C4-399E-85C0-8FE6-438C6CF7502A}"/>
          </ac:picMkLst>
        </pc:picChg>
        <pc:picChg chg="mod">
          <ac:chgData name="Néstor Bueno" userId="d61a9449-f677-48d7-b4ab-5c8db4ace4f7" providerId="ADAL" clId="{2F1BD410-AE18-4A92-989C-46A5A9B89E11}" dt="2023-08-02T14:55:44.841" v="5" actId="1076"/>
          <ac:picMkLst>
            <pc:docMk/>
            <pc:sldMk cId="3231342647" sldId="301"/>
            <ac:picMk id="8" creationId="{B151239B-D248-4867-7B6E-61F6BA92E0B1}"/>
          </ac:picMkLst>
        </pc:picChg>
      </pc:sldChg>
      <pc:sldChg chg="addSp delSp modSp mod">
        <pc:chgData name="Néstor Bueno" userId="d61a9449-f677-48d7-b4ab-5c8db4ace4f7" providerId="ADAL" clId="{2F1BD410-AE18-4A92-989C-46A5A9B89E11}" dt="2023-08-02T15:01:10.653" v="11" actId="478"/>
        <pc:sldMkLst>
          <pc:docMk/>
          <pc:sldMk cId="2845127848" sldId="302"/>
        </pc:sldMkLst>
        <pc:spChg chg="mod">
          <ac:chgData name="Néstor Bueno" userId="d61a9449-f677-48d7-b4ab-5c8db4ace4f7" providerId="ADAL" clId="{2F1BD410-AE18-4A92-989C-46A5A9B89E11}" dt="2023-08-02T15:01:04.454" v="10" actId="20577"/>
          <ac:spMkLst>
            <pc:docMk/>
            <pc:sldMk cId="2845127848" sldId="302"/>
            <ac:spMk id="2" creationId="{03ABA66D-0728-FBB9-3E54-6E67C2A334FD}"/>
          </ac:spMkLst>
        </pc:spChg>
        <pc:spChg chg="add mod">
          <ac:chgData name="Néstor Bueno" userId="d61a9449-f677-48d7-b4ab-5c8db4ace4f7" providerId="ADAL" clId="{2F1BD410-AE18-4A92-989C-46A5A9B89E11}" dt="2023-08-02T15:01:10.653" v="11" actId="478"/>
          <ac:spMkLst>
            <pc:docMk/>
            <pc:sldMk cId="2845127848" sldId="302"/>
            <ac:spMk id="4" creationId="{EA844E39-86AD-9B8A-F735-AB17F7EDC577}"/>
          </ac:spMkLst>
        </pc:spChg>
        <pc:picChg chg="del">
          <ac:chgData name="Néstor Bueno" userId="d61a9449-f677-48d7-b4ab-5c8db4ace4f7" providerId="ADAL" clId="{2F1BD410-AE18-4A92-989C-46A5A9B89E11}" dt="2023-08-02T15:01:10.653" v="11" actId="478"/>
          <ac:picMkLst>
            <pc:docMk/>
            <pc:sldMk cId="2845127848" sldId="302"/>
            <ac:picMk id="6" creationId="{C65AA69B-6EA2-EEAC-3D99-15AB5835E8A8}"/>
          </ac:picMkLst>
        </pc:picChg>
      </pc:sldChg>
      <pc:sldChg chg="addSp delSp modSp mod">
        <pc:chgData name="Néstor Bueno" userId="d61a9449-f677-48d7-b4ab-5c8db4ace4f7" providerId="ADAL" clId="{2F1BD410-AE18-4A92-989C-46A5A9B89E11}" dt="2023-08-02T15:04:26.751" v="21" actId="14100"/>
        <pc:sldMkLst>
          <pc:docMk/>
          <pc:sldMk cId="3516226101" sldId="303"/>
        </pc:sldMkLst>
        <pc:spChg chg="add mod">
          <ac:chgData name="Néstor Bueno" userId="d61a9449-f677-48d7-b4ab-5c8db4ace4f7" providerId="ADAL" clId="{2F1BD410-AE18-4A92-989C-46A5A9B89E11}" dt="2023-08-02T15:02:33.831" v="14" actId="478"/>
          <ac:spMkLst>
            <pc:docMk/>
            <pc:sldMk cId="3516226101" sldId="303"/>
            <ac:spMk id="4" creationId="{90E4953D-495C-6DEE-7CB8-07E2338FC97B}"/>
          </ac:spMkLst>
        </pc:spChg>
        <pc:picChg chg="mod">
          <ac:chgData name="Néstor Bueno" userId="d61a9449-f677-48d7-b4ab-5c8db4ace4f7" providerId="ADAL" clId="{2F1BD410-AE18-4A92-989C-46A5A9B89E11}" dt="2023-08-02T15:02:43.340" v="15" actId="1076"/>
          <ac:picMkLst>
            <pc:docMk/>
            <pc:sldMk cId="3516226101" sldId="303"/>
            <ac:picMk id="5" creationId="{17C948FF-A9DF-203B-BA1E-409186197CBD}"/>
          </ac:picMkLst>
        </pc:picChg>
        <pc:picChg chg="del mod">
          <ac:chgData name="Néstor Bueno" userId="d61a9449-f677-48d7-b4ab-5c8db4ace4f7" providerId="ADAL" clId="{2F1BD410-AE18-4A92-989C-46A5A9B89E11}" dt="2023-08-02T15:03:34.379" v="19" actId="478"/>
          <ac:picMkLst>
            <pc:docMk/>
            <pc:sldMk cId="3516226101" sldId="303"/>
            <ac:picMk id="8" creationId="{85C79736-A2D0-D448-EE03-C845C1509B8D}"/>
          </ac:picMkLst>
        </pc:picChg>
        <pc:picChg chg="del">
          <ac:chgData name="Néstor Bueno" userId="d61a9449-f677-48d7-b4ab-5c8db4ace4f7" providerId="ADAL" clId="{2F1BD410-AE18-4A92-989C-46A5A9B89E11}" dt="2023-08-02T15:02:33.831" v="14" actId="478"/>
          <ac:picMkLst>
            <pc:docMk/>
            <pc:sldMk cId="3516226101" sldId="303"/>
            <ac:picMk id="9" creationId="{1B29438A-A8C3-A430-0F3B-ED6E88E8AFBB}"/>
          </ac:picMkLst>
        </pc:picChg>
        <pc:picChg chg="del">
          <ac:chgData name="Néstor Bueno" userId="d61a9449-f677-48d7-b4ab-5c8db4ace4f7" providerId="ADAL" clId="{2F1BD410-AE18-4A92-989C-46A5A9B89E11}" dt="2023-08-02T15:02:51.339" v="16" actId="478"/>
          <ac:picMkLst>
            <pc:docMk/>
            <pc:sldMk cId="3516226101" sldId="303"/>
            <ac:picMk id="10" creationId="{DDAA40A4-6781-2E3C-37E7-3831E7A2A82F}"/>
          </ac:picMkLst>
        </pc:picChg>
        <pc:picChg chg="mod">
          <ac:chgData name="Néstor Bueno" userId="d61a9449-f677-48d7-b4ab-5c8db4ace4f7" providerId="ADAL" clId="{2F1BD410-AE18-4A92-989C-46A5A9B89E11}" dt="2023-08-02T15:04:26.751" v="21" actId="14100"/>
          <ac:picMkLst>
            <pc:docMk/>
            <pc:sldMk cId="3516226101" sldId="303"/>
            <ac:picMk id="11" creationId="{3AE59BFB-E9E6-7BF9-EB38-08318B6E2133}"/>
          </ac:picMkLst>
        </pc:picChg>
      </pc:sldChg>
      <pc:sldChg chg="addSp delSp modSp mod">
        <pc:chgData name="Néstor Bueno" userId="d61a9449-f677-48d7-b4ab-5c8db4ace4f7" providerId="ADAL" clId="{2F1BD410-AE18-4A92-989C-46A5A9B89E11}" dt="2023-08-02T15:05:06.159" v="24" actId="1076"/>
        <pc:sldMkLst>
          <pc:docMk/>
          <pc:sldMk cId="2690126701" sldId="304"/>
        </pc:sldMkLst>
        <pc:spChg chg="mod">
          <ac:chgData name="Néstor Bueno" userId="d61a9449-f677-48d7-b4ab-5c8db4ace4f7" providerId="ADAL" clId="{2F1BD410-AE18-4A92-989C-46A5A9B89E11}" dt="2023-08-02T15:04:42.361" v="22" actId="20577"/>
          <ac:spMkLst>
            <pc:docMk/>
            <pc:sldMk cId="2690126701" sldId="304"/>
            <ac:spMk id="2" creationId="{03ABA66D-0728-FBB9-3E54-6E67C2A334FD}"/>
          </ac:spMkLst>
        </pc:spChg>
        <pc:spChg chg="add mod">
          <ac:chgData name="Néstor Bueno" userId="d61a9449-f677-48d7-b4ab-5c8db4ace4f7" providerId="ADAL" clId="{2F1BD410-AE18-4A92-989C-46A5A9B89E11}" dt="2023-08-02T15:04:57.760" v="23" actId="478"/>
          <ac:spMkLst>
            <pc:docMk/>
            <pc:sldMk cId="2690126701" sldId="304"/>
            <ac:spMk id="5" creationId="{121162C7-E8DE-A1A2-025E-709A308C27BC}"/>
          </ac:spMkLst>
        </pc:spChg>
        <pc:picChg chg="mod">
          <ac:chgData name="Néstor Bueno" userId="d61a9449-f677-48d7-b4ab-5c8db4ace4f7" providerId="ADAL" clId="{2F1BD410-AE18-4A92-989C-46A5A9B89E11}" dt="2023-08-02T15:05:06.159" v="24" actId="1076"/>
          <ac:picMkLst>
            <pc:docMk/>
            <pc:sldMk cId="2690126701" sldId="304"/>
            <ac:picMk id="3" creationId="{67816F7C-1053-0BEF-15EE-96D0BD0DA0C2}"/>
          </ac:picMkLst>
        </pc:picChg>
        <pc:picChg chg="del">
          <ac:chgData name="Néstor Bueno" userId="d61a9449-f677-48d7-b4ab-5c8db4ace4f7" providerId="ADAL" clId="{2F1BD410-AE18-4A92-989C-46A5A9B89E11}" dt="2023-08-02T15:04:57.760" v="23" actId="478"/>
          <ac:picMkLst>
            <pc:docMk/>
            <pc:sldMk cId="2690126701" sldId="304"/>
            <ac:picMk id="7" creationId="{773D9228-0330-DDED-8FB7-41E2A3DD4542}"/>
          </ac:picMkLst>
        </pc:picChg>
      </pc:sldChg>
      <pc:sldChg chg="modSp mod">
        <pc:chgData name="Néstor Bueno" userId="d61a9449-f677-48d7-b4ab-5c8db4ace4f7" providerId="ADAL" clId="{2F1BD410-AE18-4A92-989C-46A5A9B89E11}" dt="2023-08-02T15:01:57.264" v="12" actId="313"/>
        <pc:sldMkLst>
          <pc:docMk/>
          <pc:sldMk cId="2204747870" sldId="305"/>
        </pc:sldMkLst>
        <pc:spChg chg="mod">
          <ac:chgData name="Néstor Bueno" userId="d61a9449-f677-48d7-b4ab-5c8db4ace4f7" providerId="ADAL" clId="{2F1BD410-AE18-4A92-989C-46A5A9B89E11}" dt="2023-08-02T15:01:57.264" v="12" actId="313"/>
          <ac:spMkLst>
            <pc:docMk/>
            <pc:sldMk cId="2204747870" sldId="305"/>
            <ac:spMk id="3" creationId="{255E1F2F-E259-4EA8-9FFD-3A10AF541859}"/>
          </ac:spMkLst>
        </pc:spChg>
      </pc:sldChg>
      <pc:sldChg chg="addSp delSp modSp mod">
        <pc:chgData name="Néstor Bueno" userId="d61a9449-f677-48d7-b4ab-5c8db4ace4f7" providerId="ADAL" clId="{2F1BD410-AE18-4A92-989C-46A5A9B89E11}" dt="2023-08-02T14:58:36.359" v="7" actId="478"/>
        <pc:sldMkLst>
          <pc:docMk/>
          <pc:sldMk cId="1846122366" sldId="306"/>
        </pc:sldMkLst>
        <pc:spChg chg="mod">
          <ac:chgData name="Néstor Bueno" userId="d61a9449-f677-48d7-b4ab-5c8db4ace4f7" providerId="ADAL" clId="{2F1BD410-AE18-4A92-989C-46A5A9B89E11}" dt="2023-08-02T14:56:14.961" v="6" actId="20577"/>
          <ac:spMkLst>
            <pc:docMk/>
            <pc:sldMk cId="1846122366" sldId="306"/>
            <ac:spMk id="2" creationId="{03ABA66D-0728-FBB9-3E54-6E67C2A334FD}"/>
          </ac:spMkLst>
        </pc:spChg>
        <pc:spChg chg="add mod">
          <ac:chgData name="Néstor Bueno" userId="d61a9449-f677-48d7-b4ab-5c8db4ace4f7" providerId="ADAL" clId="{2F1BD410-AE18-4A92-989C-46A5A9B89E11}" dt="2023-08-02T14:58:36.359" v="7" actId="478"/>
          <ac:spMkLst>
            <pc:docMk/>
            <pc:sldMk cId="1846122366" sldId="306"/>
            <ac:spMk id="4" creationId="{CB7789E4-DD45-48B0-7EFC-E648FCD5C893}"/>
          </ac:spMkLst>
        </pc:spChg>
        <pc:picChg chg="del">
          <ac:chgData name="Néstor Bueno" userId="d61a9449-f677-48d7-b4ab-5c8db4ace4f7" providerId="ADAL" clId="{2F1BD410-AE18-4A92-989C-46A5A9B89E11}" dt="2023-08-02T14:58:36.359" v="7" actId="478"/>
          <ac:picMkLst>
            <pc:docMk/>
            <pc:sldMk cId="1846122366" sldId="306"/>
            <ac:picMk id="9" creationId="{C8DD0C03-0D8E-F5CA-D585-A167FB4BB6CB}"/>
          </ac:picMkLst>
        </pc:picChg>
      </pc:sldChg>
      <pc:sldChg chg="addSp delSp modSp mod">
        <pc:chgData name="Néstor Bueno" userId="d61a9449-f677-48d7-b4ab-5c8db4ace4f7" providerId="ADAL" clId="{2F1BD410-AE18-4A92-989C-46A5A9B89E11}" dt="2023-08-02T15:06:05.634" v="27" actId="1076"/>
        <pc:sldMkLst>
          <pc:docMk/>
          <pc:sldMk cId="2417065901" sldId="307"/>
        </pc:sldMkLst>
        <pc:spChg chg="mod">
          <ac:chgData name="Néstor Bueno" userId="d61a9449-f677-48d7-b4ab-5c8db4ace4f7" providerId="ADAL" clId="{2F1BD410-AE18-4A92-989C-46A5A9B89E11}" dt="2023-08-02T15:05:29.999" v="25" actId="20577"/>
          <ac:spMkLst>
            <pc:docMk/>
            <pc:sldMk cId="2417065901" sldId="307"/>
            <ac:spMk id="2" creationId="{03ABA66D-0728-FBB9-3E54-6E67C2A334FD}"/>
          </ac:spMkLst>
        </pc:spChg>
        <pc:spChg chg="add mod">
          <ac:chgData name="Néstor Bueno" userId="d61a9449-f677-48d7-b4ab-5c8db4ace4f7" providerId="ADAL" clId="{2F1BD410-AE18-4A92-989C-46A5A9B89E11}" dt="2023-08-02T15:05:53.181" v="26" actId="478"/>
          <ac:spMkLst>
            <pc:docMk/>
            <pc:sldMk cId="2417065901" sldId="307"/>
            <ac:spMk id="5" creationId="{D26935F7-D09F-5FF2-9C6B-F5C97D879F6D}"/>
          </ac:spMkLst>
        </pc:spChg>
        <pc:picChg chg="mod">
          <ac:chgData name="Néstor Bueno" userId="d61a9449-f677-48d7-b4ab-5c8db4ace4f7" providerId="ADAL" clId="{2F1BD410-AE18-4A92-989C-46A5A9B89E11}" dt="2023-08-02T15:06:05.634" v="27" actId="1076"/>
          <ac:picMkLst>
            <pc:docMk/>
            <pc:sldMk cId="2417065901" sldId="307"/>
            <ac:picMk id="3" creationId="{67816F7C-1053-0BEF-15EE-96D0BD0DA0C2}"/>
          </ac:picMkLst>
        </pc:picChg>
        <pc:picChg chg="del">
          <ac:chgData name="Néstor Bueno" userId="d61a9449-f677-48d7-b4ab-5c8db4ace4f7" providerId="ADAL" clId="{2F1BD410-AE18-4A92-989C-46A5A9B89E11}" dt="2023-08-02T15:05:53.181" v="26" actId="478"/>
          <ac:picMkLst>
            <pc:docMk/>
            <pc:sldMk cId="2417065901" sldId="307"/>
            <ac:picMk id="6" creationId="{57979999-B2AF-3318-5DC1-C07E4925F053}"/>
          </ac:picMkLst>
        </pc:picChg>
      </pc:sldChg>
      <pc:sldChg chg="addSp delSp modSp mod">
        <pc:chgData name="Néstor Bueno" userId="d61a9449-f677-48d7-b4ab-5c8db4ace4f7" providerId="ADAL" clId="{2F1BD410-AE18-4A92-989C-46A5A9B89E11}" dt="2023-08-02T15:00:15.258" v="9" actId="478"/>
        <pc:sldMkLst>
          <pc:docMk/>
          <pc:sldMk cId="2016808977" sldId="308"/>
        </pc:sldMkLst>
        <pc:spChg chg="mod">
          <ac:chgData name="Néstor Bueno" userId="d61a9449-f677-48d7-b4ab-5c8db4ace4f7" providerId="ADAL" clId="{2F1BD410-AE18-4A92-989C-46A5A9B89E11}" dt="2023-08-02T14:59:22.612" v="8" actId="20577"/>
          <ac:spMkLst>
            <pc:docMk/>
            <pc:sldMk cId="2016808977" sldId="308"/>
            <ac:spMk id="2" creationId="{03ABA66D-0728-FBB9-3E54-6E67C2A334FD}"/>
          </ac:spMkLst>
        </pc:spChg>
        <pc:spChg chg="add mod">
          <ac:chgData name="Néstor Bueno" userId="d61a9449-f677-48d7-b4ab-5c8db4ace4f7" providerId="ADAL" clId="{2F1BD410-AE18-4A92-989C-46A5A9B89E11}" dt="2023-08-02T15:00:15.258" v="9" actId="478"/>
          <ac:spMkLst>
            <pc:docMk/>
            <pc:sldMk cId="2016808977" sldId="308"/>
            <ac:spMk id="4" creationId="{EB589425-D2E8-EB96-18B8-B10A3124A92B}"/>
          </ac:spMkLst>
        </pc:spChg>
        <pc:picChg chg="del">
          <ac:chgData name="Néstor Bueno" userId="d61a9449-f677-48d7-b4ab-5c8db4ace4f7" providerId="ADAL" clId="{2F1BD410-AE18-4A92-989C-46A5A9B89E11}" dt="2023-08-02T15:00:15.258" v="9" actId="478"/>
          <ac:picMkLst>
            <pc:docMk/>
            <pc:sldMk cId="2016808977" sldId="308"/>
            <ac:picMk id="5" creationId="{AFC73944-AC58-577B-C497-C044B82DB9AC}"/>
          </ac:picMkLst>
        </pc:picChg>
      </pc:sldChg>
    </pc:docChg>
  </pc:docChgLst>
  <pc:docChgLst>
    <pc:chgData name="Nestor Bueno" userId="d61a9449-f677-48d7-b4ab-5c8db4ace4f7" providerId="ADAL" clId="{00A32E03-6443-4928-952A-FA36D39B6CE2}"/>
    <pc:docChg chg="custSel addSld modSld sldOrd">
      <pc:chgData name="Nestor Bueno" userId="d61a9449-f677-48d7-b4ab-5c8db4ace4f7" providerId="ADAL" clId="{00A32E03-6443-4928-952A-FA36D39B6CE2}" dt="2023-08-02T21:11:17.706" v="47" actId="1076"/>
      <pc:docMkLst>
        <pc:docMk/>
      </pc:docMkLst>
      <pc:sldChg chg="addSp delSp modSp add mod ord">
        <pc:chgData name="Nestor Bueno" userId="d61a9449-f677-48d7-b4ab-5c8db4ace4f7" providerId="ADAL" clId="{00A32E03-6443-4928-952A-FA36D39B6CE2}" dt="2023-08-02T21:11:17.706" v="47" actId="1076"/>
        <pc:sldMkLst>
          <pc:docMk/>
          <pc:sldMk cId="3628595536" sldId="309"/>
        </pc:sldMkLst>
        <pc:spChg chg="mod">
          <ac:chgData name="Nestor Bueno" userId="d61a9449-f677-48d7-b4ab-5c8db4ace4f7" providerId="ADAL" clId="{00A32E03-6443-4928-952A-FA36D39B6CE2}" dt="2023-08-02T21:03:45.675" v="19" actId="6549"/>
          <ac:spMkLst>
            <pc:docMk/>
            <pc:sldMk cId="3628595536" sldId="309"/>
            <ac:spMk id="2" creationId="{03ABA66D-0728-FBB9-3E54-6E67C2A334FD}"/>
          </ac:spMkLst>
        </pc:spChg>
        <pc:spChg chg="add mod">
          <ac:chgData name="Nestor Bueno" userId="d61a9449-f677-48d7-b4ab-5c8db4ace4f7" providerId="ADAL" clId="{00A32E03-6443-4928-952A-FA36D39B6CE2}" dt="2023-08-02T21:04:06.702" v="20" actId="478"/>
          <ac:spMkLst>
            <pc:docMk/>
            <pc:sldMk cId="3628595536" sldId="309"/>
            <ac:spMk id="4" creationId="{3CE4FC88-63EB-8CCD-25B7-6861E937F17B}"/>
          </ac:spMkLst>
        </pc:spChg>
        <pc:spChg chg="add mod">
          <ac:chgData name="Nestor Bueno" userId="d61a9449-f677-48d7-b4ab-5c8db4ace4f7" providerId="ADAL" clId="{00A32E03-6443-4928-952A-FA36D39B6CE2}" dt="2023-08-02T21:10:51.284" v="43" actId="20577"/>
          <ac:spMkLst>
            <pc:docMk/>
            <pc:sldMk cId="3628595536" sldId="309"/>
            <ac:spMk id="10" creationId="{F49FDBC4-EFFC-3935-968D-3E5FBD5CA2BC}"/>
          </ac:spMkLst>
        </pc:spChg>
        <pc:spChg chg="add mod">
          <ac:chgData name="Nestor Bueno" userId="d61a9449-f677-48d7-b4ab-5c8db4ace4f7" providerId="ADAL" clId="{00A32E03-6443-4928-952A-FA36D39B6CE2}" dt="2023-08-02T21:11:17.706" v="47" actId="1076"/>
          <ac:spMkLst>
            <pc:docMk/>
            <pc:sldMk cId="3628595536" sldId="309"/>
            <ac:spMk id="11" creationId="{034A67BA-D809-F2F3-F3D9-A4C50C4B4CD4}"/>
          </ac:spMkLst>
        </pc:spChg>
        <pc:picChg chg="del">
          <ac:chgData name="Nestor Bueno" userId="d61a9449-f677-48d7-b4ab-5c8db4ace4f7" providerId="ADAL" clId="{00A32E03-6443-4928-952A-FA36D39B6CE2}" dt="2023-08-02T21:04:06.702" v="20" actId="478"/>
          <ac:picMkLst>
            <pc:docMk/>
            <pc:sldMk cId="3628595536" sldId="309"/>
            <ac:picMk id="5" creationId="{B5998DFD-031A-B44E-92AF-E46493D2C20A}"/>
          </ac:picMkLst>
        </pc:picChg>
        <pc:picChg chg="mod">
          <ac:chgData name="Nestor Bueno" userId="d61a9449-f677-48d7-b4ab-5c8db4ace4f7" providerId="ADAL" clId="{00A32E03-6443-4928-952A-FA36D39B6CE2}" dt="2023-08-02T21:07:18.176" v="26" actId="14100"/>
          <ac:picMkLst>
            <pc:docMk/>
            <pc:sldMk cId="3628595536" sldId="309"/>
            <ac:picMk id="6" creationId="{9488552C-1F55-FF96-118B-23190500E5C0}"/>
          </ac:picMkLst>
        </pc:picChg>
        <pc:picChg chg="add del mod">
          <ac:chgData name="Nestor Bueno" userId="d61a9449-f677-48d7-b4ab-5c8db4ace4f7" providerId="ADAL" clId="{00A32E03-6443-4928-952A-FA36D39B6CE2}" dt="2023-08-02T21:08:15.766" v="31" actId="478"/>
          <ac:picMkLst>
            <pc:docMk/>
            <pc:sldMk cId="3628595536" sldId="309"/>
            <ac:picMk id="7" creationId="{423617C2-AF16-44ED-798E-5A251A631B11}"/>
          </ac:picMkLst>
        </pc:picChg>
        <pc:picChg chg="mod">
          <ac:chgData name="Nestor Bueno" userId="d61a9449-f677-48d7-b4ab-5c8db4ace4f7" providerId="ADAL" clId="{00A32E03-6443-4928-952A-FA36D39B6CE2}" dt="2023-08-02T21:10:11.903" v="34" actId="14100"/>
          <ac:picMkLst>
            <pc:docMk/>
            <pc:sldMk cId="3628595536" sldId="309"/>
            <ac:picMk id="8" creationId="{EF4B844F-6A5D-D7F0-FABA-C7396B995FC8}"/>
          </ac:picMkLst>
        </pc:picChg>
        <pc:picChg chg="del">
          <ac:chgData name="Nestor Bueno" userId="d61a9449-f677-48d7-b4ab-5c8db4ace4f7" providerId="ADAL" clId="{00A32E03-6443-4928-952A-FA36D39B6CE2}" dt="2023-08-02T21:04:09.154" v="21" actId="478"/>
          <ac:picMkLst>
            <pc:docMk/>
            <pc:sldMk cId="3628595536" sldId="309"/>
            <ac:picMk id="13" creationId="{BB74FD07-4265-1416-6CC4-2ECFFD7AF6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7D3F-C1C2-4682-A6BC-6C6AB6A5A1F2}" type="datetime1">
              <a:rPr lang="es-MX" smtClean="0"/>
              <a:t>02/08/2023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BC439-BFB5-4382-A872-AEDDBEFB205B}" type="slidenum">
              <a:rPr lang="es-MX" smtClean="0"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577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BCC37-CFF6-4202-A093-4B52E02B9A4B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/>
            <a:r>
              <a:rPr lang="es-MX" noProof="0" dirty="0"/>
              <a:t>Segundo nivel</a:t>
            </a:r>
          </a:p>
          <a:p>
            <a:pPr lvl="2"/>
            <a:r>
              <a:rPr lang="es-MX" noProof="0" dirty="0"/>
              <a:t>Tercer nivel</a:t>
            </a:r>
          </a:p>
          <a:p>
            <a:pPr lvl="3"/>
            <a:r>
              <a:rPr lang="es-MX" noProof="0" dirty="0"/>
              <a:t>Cuarto nivel</a:t>
            </a:r>
          </a:p>
          <a:p>
            <a:pPr lvl="4"/>
            <a:r>
              <a:rPr lang="es-MX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3A10-15EB-4BFD-8DDC-C8E8A04D9368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89998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271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73A10-15EB-4BFD-8DDC-C8E8A04D9368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29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 noProof="0"/>
              <a:t>Click to edit Master subtitle style</a:t>
            </a:r>
            <a:endParaRPr lang="es-MX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E65D4-F675-48A5-9F88-60A62B4675FD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6CF8-6507-4D3E-B614-BAC2C32F56E8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C83781-879B-4BA7-B081-52599C73A4CC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1" name="Marcador de posición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A3144-0DE1-4D49-9764-C8644B3B5971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9" name="Marcador de posición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8D1B6-721A-4314-A8CF-3C71FD2D9249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11" name="Marcador de posición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6" name="Marcador de posición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1F4F96-2804-435B-BA3A-8D1939915E4E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7" name="Marcador de posición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7914F1-B626-444E-9AD3-156898D1BE12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F3C81F6-6BE2-4BE7-845E-D3A016CC0E48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pPr rtl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s-MX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s-MX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276EFF3C-41AD-4D52-962B-351A88ED9459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MX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MX" noProof="0" dirty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MX" noProof="0" dirty="0"/>
              <a:t>Haz clic para modificar los estilos de texto del patrón</a:t>
            </a:r>
          </a:p>
          <a:p>
            <a:pPr lvl="1" rtl="0"/>
            <a:r>
              <a:rPr lang="es-MX" noProof="0" dirty="0"/>
              <a:t>Segundo nivel</a:t>
            </a:r>
          </a:p>
          <a:p>
            <a:pPr lvl="2" rtl="0"/>
            <a:r>
              <a:rPr lang="es-MX" noProof="0" dirty="0"/>
              <a:t>Tercer nivel</a:t>
            </a:r>
          </a:p>
          <a:p>
            <a:pPr lvl="3" rtl="0"/>
            <a:r>
              <a:rPr lang="es-MX" noProof="0" dirty="0"/>
              <a:t>Cuarto nivel</a:t>
            </a:r>
          </a:p>
          <a:p>
            <a:pPr lvl="4" rtl="0"/>
            <a:r>
              <a:rPr lang="es-MX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99600FEF-DDDE-4397-AC1A-E298A0B047AC}" type="datetime1">
              <a:rPr lang="es-MX" noProof="0" smtClean="0"/>
              <a:t>02/08/2023</a:t>
            </a:fld>
            <a:endParaRPr lang="es-MX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MX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MX" noProof="0" smtClean="0"/>
              <a:t>‹#›</a:t>
            </a:fld>
            <a:endParaRPr lang="es-MX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Marcas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Julio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patentes 2023 (enero-julio)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228533" y="5868988"/>
            <a:ext cx="542925" cy="48905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65B4DD-96F0-572F-BCDD-4C1959CE5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8535" y="2108200"/>
            <a:ext cx="6355255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2022-2023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88552C-1F55-FF96-118B-23190500E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527" y="2108200"/>
            <a:ext cx="5089237" cy="3760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B844F-6A5D-D7F0-FABA-C7396B99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677" y="2108200"/>
            <a:ext cx="4186436" cy="3760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9FDBC4-EFFC-3935-968D-3E5FBD5CA2BC}"/>
              </a:ext>
            </a:extLst>
          </p:cNvPr>
          <p:cNvSpPr txBox="1"/>
          <p:nvPr/>
        </p:nvSpPr>
        <p:spPr>
          <a:xfrm>
            <a:off x="305806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2022</a:t>
            </a:r>
            <a:endParaRPr lang="es-MX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A67BA-D809-F2F3-F3D9-A4C50C4B4CD4}"/>
              </a:ext>
            </a:extLst>
          </p:cNvPr>
          <p:cNvSpPr txBox="1"/>
          <p:nvPr/>
        </p:nvSpPr>
        <p:spPr>
          <a:xfrm>
            <a:off x="10606613" y="2108200"/>
            <a:ext cx="791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2023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859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marcas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D14C0-B60A-3383-64BC-14E4C2426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288" y="2102024"/>
            <a:ext cx="4310246" cy="4255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1239B-D248-4867-7B6E-61F6BA92E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794" y="2102023"/>
            <a:ext cx="473700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4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(julio)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107742" y="5868988"/>
            <a:ext cx="542925" cy="4890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90564-EEF8-ED61-D9EC-261EF4500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marcas 2023 (julio)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70BEBB-DEC1-93C5-96B0-F647E93FC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374482"/>
            <a:ext cx="10058400" cy="32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0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/>
              <a:t>Solicitudes de marcas 2023 (enero-julio)</a:t>
            </a: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B74FD07-4265-1416-6CC4-2ECFFD7AF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771982" y="5868988"/>
            <a:ext cx="542925" cy="4890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998DFD-031A-B44E-92AF-E46493D2C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7943" y="2108200"/>
            <a:ext cx="6596439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rtlCol="0" anchor="b">
            <a:noAutofit/>
          </a:bodyPr>
          <a:lstStyle/>
          <a:p>
            <a:r>
              <a:rPr lang="es-MX" sz="3600" dirty="0">
                <a:solidFill>
                  <a:schemeClr val="tx1"/>
                </a:solidFill>
              </a:rPr>
              <a:t>Patentes</a:t>
            </a:r>
            <a:br>
              <a:rPr lang="es-MX" sz="3600" dirty="0">
                <a:solidFill>
                  <a:schemeClr val="tx1"/>
                </a:solidFill>
              </a:rPr>
            </a:br>
            <a:r>
              <a:rPr lang="es-MX" sz="3600" dirty="0">
                <a:solidFill>
                  <a:schemeClr val="tx1"/>
                </a:solidFill>
              </a:rPr>
              <a:t>solicitadas por la Webpi (SAPI)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rtlCol="0" anchor="t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MX" sz="1600" dirty="0"/>
              <a:t>Julio 2023</a:t>
            </a:r>
          </a:p>
          <a:p>
            <a:pPr rtl="0">
              <a:lnSpc>
                <a:spcPct val="100000"/>
              </a:lnSpc>
            </a:pPr>
            <a:r>
              <a:rPr lang="es-MX" sz="1600" dirty="0"/>
              <a:t>NB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D1BE0652-B392-6C87-E67E-3FEBD672D6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358" t="16098" r="13392" b="19721"/>
          <a:stretch/>
        </p:blipFill>
        <p:spPr>
          <a:xfrm>
            <a:off x="10742125" y="4607601"/>
            <a:ext cx="542925" cy="48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4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Solicitudes de patentes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13B9B-32F1-3D35-6D61-0D88BAC6B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9" y="2102026"/>
            <a:ext cx="1372551" cy="47455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40D1EA9C-6F8D-9BB6-8C56-56AE70803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91" t="18750" r="13021" b="19555"/>
          <a:stretch/>
        </p:blipFill>
        <p:spPr>
          <a:xfrm>
            <a:off x="6740842" y="2102026"/>
            <a:ext cx="550069" cy="47011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C948FF-A9DF-203B-BA1E-409186197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41579" y="2102026"/>
            <a:ext cx="3903602" cy="37607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E59BFB-E9E6-7BF9-EB38-08318B6E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05" y="2102026"/>
            <a:ext cx="3914181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2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A66D-0728-FBB9-3E54-6E67C2A3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Solicitudes de patentes 2023 (julio)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67816F7C-1053-0BEF-15EE-96D0BD0DA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58" t="16098" r="13392" b="19721"/>
          <a:stretch/>
        </p:blipFill>
        <p:spPr>
          <a:xfrm>
            <a:off x="3435557" y="5868988"/>
            <a:ext cx="542925" cy="48905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C2D0CB-2BE8-B27E-1165-53655E716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88206" y="2108200"/>
            <a:ext cx="6275914" cy="376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2670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11_TF22712842.potx" id="{B0BDFD61-5937-4274-9DC0-60A2C3092210}" vid="{AD8ACFFD-D929-413D-A1C2-04EF9C42773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{2A6F953D-F6FC-487C-A160-8B839D5AE195}tf22712842_win32</Template>
  <TotalTime>172</TotalTime>
  <Words>75</Words>
  <Application>Microsoft Office PowerPoint</Application>
  <PresentationFormat>Widescreen</PresentationFormat>
  <Paragraphs>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Bookman Old Style</vt:lpstr>
      <vt:lpstr>Calibri</vt:lpstr>
      <vt:lpstr>Franklin Gothic Book</vt:lpstr>
      <vt:lpstr>1_RetrospectVTI</vt:lpstr>
      <vt:lpstr>Marcas solicitadas por la Webpi (SAPI)</vt:lpstr>
      <vt:lpstr>Solicitudes de marcas 2022-2023</vt:lpstr>
      <vt:lpstr>Solicitudes de marcas 2023</vt:lpstr>
      <vt:lpstr>Solicitudes de marcas 2023 (julio)</vt:lpstr>
      <vt:lpstr>Solicitudes de marcas 2023 (julio)</vt:lpstr>
      <vt:lpstr>Solicitudes de marcas 2023 (enero-julio)</vt:lpstr>
      <vt:lpstr>Patentes solicitadas por la Webpi (SAPI)</vt:lpstr>
      <vt:lpstr>Solicitudes de patentes 2023</vt:lpstr>
      <vt:lpstr>Solicitudes de patentes 2023 (julio)</vt:lpstr>
      <vt:lpstr>Solicitudes de patentes 2023 (enero-julio)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Marcas y patentes solicitadas por la Webpi (SAPI)</dc:title>
  <dc:creator>Néstor Bueno</dc:creator>
  <cp:lastModifiedBy>Néstor Bueno</cp:lastModifiedBy>
  <cp:revision>4</cp:revision>
  <dcterms:created xsi:type="dcterms:W3CDTF">2023-05-01T14:43:40Z</dcterms:created>
  <dcterms:modified xsi:type="dcterms:W3CDTF">2023-08-02T21:11:19Z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