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98" r:id="rId5"/>
    <p:sldId id="309" r:id="rId6"/>
    <p:sldId id="301" r:id="rId7"/>
    <p:sldId id="306" r:id="rId8"/>
    <p:sldId id="308" r:id="rId9"/>
    <p:sldId id="302" r:id="rId10"/>
    <p:sldId id="305" r:id="rId11"/>
    <p:sldId id="303" r:id="rId12"/>
    <p:sldId id="304" r:id="rId13"/>
    <p:sldId id="307" r:id="rId1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19615-C40D-41A8-B7F4-1601E2935342}" v="11" dt="2023-09-01T13:58:58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D4A19615-C40D-41A8-B7F4-1601E2935342}"/>
    <pc:docChg chg="undo custSel modSld">
      <pc:chgData name="Néstor Bueno" userId="d61a9449-f677-48d7-b4ab-5c8db4ace4f7" providerId="ADAL" clId="{D4A19615-C40D-41A8-B7F4-1601E2935342}" dt="2023-09-01T13:59:04.103" v="73" actId="1076"/>
      <pc:docMkLst>
        <pc:docMk/>
      </pc:docMkLst>
      <pc:sldChg chg="modSp">
        <pc:chgData name="Néstor Bueno" userId="d61a9449-f677-48d7-b4ab-5c8db4ace4f7" providerId="ADAL" clId="{D4A19615-C40D-41A8-B7F4-1601E2935342}" dt="2023-09-01T13:31:33.188" v="0"/>
        <pc:sldMkLst>
          <pc:docMk/>
          <pc:sldMk cId="193143965" sldId="298"/>
        </pc:sldMkLst>
        <pc:spChg chg="mod">
          <ac:chgData name="Néstor Bueno" userId="d61a9449-f677-48d7-b4ab-5c8db4ace4f7" providerId="ADAL" clId="{D4A19615-C40D-41A8-B7F4-1601E2935342}" dt="2023-09-01T13:31:33.188" v="0"/>
          <ac:spMkLst>
            <pc:docMk/>
            <pc:sldMk cId="193143965" sldId="298"/>
            <ac:spMk id="3" creationId="{255E1F2F-E259-4EA8-9FFD-3A10AF541859}"/>
          </ac:spMkLst>
        </pc:spChg>
        <pc:picChg chg="mod">
          <ac:chgData name="Néstor Bueno" userId="d61a9449-f677-48d7-b4ab-5c8db4ace4f7" providerId="ADAL" clId="{D4A19615-C40D-41A8-B7F4-1601E2935342}" dt="2023-09-01T13:31:33.188" v="0"/>
          <ac:picMkLst>
            <pc:docMk/>
            <pc:sldMk cId="193143965" sldId="298"/>
            <ac:picMk id="4" creationId="{65810330-F0B5-43C9-BC34-094FFB5C0529}"/>
          </ac:picMkLst>
        </pc:picChg>
      </pc:sldChg>
      <pc:sldChg chg="delSp modSp mod">
        <pc:chgData name="Néstor Bueno" userId="d61a9449-f677-48d7-b4ab-5c8db4ace4f7" providerId="ADAL" clId="{D4A19615-C40D-41A8-B7F4-1601E2935342}" dt="2023-09-01T13:33:58.042" v="10" actId="14100"/>
        <pc:sldMkLst>
          <pc:docMk/>
          <pc:sldMk cId="3231342647" sldId="301"/>
        </pc:sldMkLst>
        <pc:picChg chg="del">
          <ac:chgData name="Néstor Bueno" userId="d61a9449-f677-48d7-b4ab-5c8db4ace4f7" providerId="ADAL" clId="{D4A19615-C40D-41A8-B7F4-1601E2935342}" dt="2023-09-01T13:33:13.255" v="6" actId="478"/>
          <ac:picMkLst>
            <pc:docMk/>
            <pc:sldMk cId="3231342647" sldId="301"/>
            <ac:picMk id="3" creationId="{F19D14C0-B60A-3383-64BC-14E4C2426D84}"/>
          </ac:picMkLst>
        </pc:picChg>
        <pc:picChg chg="mod">
          <ac:chgData name="Néstor Bueno" userId="d61a9449-f677-48d7-b4ab-5c8db4ace4f7" providerId="ADAL" clId="{D4A19615-C40D-41A8-B7F4-1601E2935342}" dt="2023-09-01T13:33:21.229" v="7" actId="1076"/>
          <ac:picMkLst>
            <pc:docMk/>
            <pc:sldMk cId="3231342647" sldId="301"/>
            <ac:picMk id="4" creationId="{9D3C27D7-7AB3-0EE6-29AF-FEA3CA19644E}"/>
          </ac:picMkLst>
        </pc:picChg>
        <pc:picChg chg="mod">
          <ac:chgData name="Néstor Bueno" userId="d61a9449-f677-48d7-b4ab-5c8db4ace4f7" providerId="ADAL" clId="{D4A19615-C40D-41A8-B7F4-1601E2935342}" dt="2023-09-01T13:33:45.633" v="9" actId="1076"/>
          <ac:picMkLst>
            <pc:docMk/>
            <pc:sldMk cId="3231342647" sldId="301"/>
            <ac:picMk id="5" creationId="{018F5571-D55F-85CB-82BB-102F5CB69914}"/>
          </ac:picMkLst>
        </pc:picChg>
        <pc:picChg chg="mod">
          <ac:chgData name="Néstor Bueno" userId="d61a9449-f677-48d7-b4ab-5c8db4ace4f7" providerId="ADAL" clId="{D4A19615-C40D-41A8-B7F4-1601E2935342}" dt="2023-09-01T13:33:58.042" v="10" actId="14100"/>
          <ac:picMkLst>
            <pc:docMk/>
            <pc:sldMk cId="3231342647" sldId="301"/>
            <ac:picMk id="6" creationId="{29B13B9B-32F1-3D35-6D61-0D88BAC6B346}"/>
          </ac:picMkLst>
        </pc:picChg>
        <pc:picChg chg="del">
          <ac:chgData name="Néstor Bueno" userId="d61a9449-f677-48d7-b4ab-5c8db4ace4f7" providerId="ADAL" clId="{D4A19615-C40D-41A8-B7F4-1601E2935342}" dt="2023-09-01T13:33:25.855" v="8" actId="478"/>
          <ac:picMkLst>
            <pc:docMk/>
            <pc:sldMk cId="3231342647" sldId="301"/>
            <ac:picMk id="8" creationId="{B151239B-D248-4867-7B6E-61F6BA92E0B1}"/>
          </ac:picMkLst>
        </pc:picChg>
      </pc:sldChg>
      <pc:sldChg chg="addSp delSp modSp mod">
        <pc:chgData name="Néstor Bueno" userId="d61a9449-f677-48d7-b4ab-5c8db4ace4f7" providerId="ADAL" clId="{D4A19615-C40D-41A8-B7F4-1601E2935342}" dt="2023-09-01T13:58:37.523" v="71" actId="20577"/>
        <pc:sldMkLst>
          <pc:docMk/>
          <pc:sldMk cId="2845127848" sldId="302"/>
        </pc:sldMkLst>
        <pc:spChg chg="mod">
          <ac:chgData name="Néstor Bueno" userId="d61a9449-f677-48d7-b4ab-5c8db4ace4f7" providerId="ADAL" clId="{D4A19615-C40D-41A8-B7F4-1601E2935342}" dt="2023-09-01T13:58:37.523" v="71" actId="20577"/>
          <ac:spMkLst>
            <pc:docMk/>
            <pc:sldMk cId="2845127848" sldId="302"/>
            <ac:spMk id="2" creationId="{03ABA66D-0728-FBB9-3E54-6E67C2A334FD}"/>
          </ac:spMkLst>
        </pc:spChg>
        <pc:spChg chg="add mod">
          <ac:chgData name="Néstor Bueno" userId="d61a9449-f677-48d7-b4ab-5c8db4ace4f7" providerId="ADAL" clId="{D4A19615-C40D-41A8-B7F4-1601E2935342}" dt="2023-09-01T13:41:17.640" v="62" actId="478"/>
          <ac:spMkLst>
            <pc:docMk/>
            <pc:sldMk cId="2845127848" sldId="302"/>
            <ac:spMk id="4" creationId="{7EC4C86B-DC99-868D-36B0-2BA70A528BBD}"/>
          </ac:spMkLst>
        </pc:spChg>
        <pc:picChg chg="del">
          <ac:chgData name="Néstor Bueno" userId="d61a9449-f677-48d7-b4ab-5c8db4ace4f7" providerId="ADAL" clId="{D4A19615-C40D-41A8-B7F4-1601E2935342}" dt="2023-09-01T13:41:17.640" v="62" actId="478"/>
          <ac:picMkLst>
            <pc:docMk/>
            <pc:sldMk cId="2845127848" sldId="302"/>
            <ac:picMk id="5" creationId="{B5998DFD-031A-B44E-92AF-E46493D2C20A}"/>
          </ac:picMkLst>
        </pc:picChg>
      </pc:sldChg>
      <pc:sldChg chg="addSp delSp modSp mod">
        <pc:chgData name="Néstor Bueno" userId="d61a9449-f677-48d7-b4ab-5c8db4ace4f7" providerId="ADAL" clId="{D4A19615-C40D-41A8-B7F4-1601E2935342}" dt="2023-09-01T13:57:14.789" v="67" actId="14100"/>
        <pc:sldMkLst>
          <pc:docMk/>
          <pc:sldMk cId="3516226101" sldId="303"/>
        </pc:sldMkLst>
        <pc:spChg chg="add mod">
          <ac:chgData name="Néstor Bueno" userId="d61a9449-f677-48d7-b4ab-5c8db4ace4f7" providerId="ADAL" clId="{D4A19615-C40D-41A8-B7F4-1601E2935342}" dt="2023-09-01T13:56:27.205" v="63" actId="478"/>
          <ac:spMkLst>
            <pc:docMk/>
            <pc:sldMk cId="3516226101" sldId="303"/>
            <ac:spMk id="4" creationId="{3A15DEB0-1503-B6A6-0617-56A9A98A5964}"/>
          </ac:spMkLst>
        </pc:spChg>
        <pc:picChg chg="del">
          <ac:chgData name="Néstor Bueno" userId="d61a9449-f677-48d7-b4ab-5c8db4ace4f7" providerId="ADAL" clId="{D4A19615-C40D-41A8-B7F4-1601E2935342}" dt="2023-09-01T13:56:27.205" v="63" actId="478"/>
          <ac:picMkLst>
            <pc:docMk/>
            <pc:sldMk cId="3516226101" sldId="303"/>
            <ac:picMk id="5" creationId="{17C948FF-A9DF-203B-BA1E-409186197CBD}"/>
          </ac:picMkLst>
        </pc:picChg>
        <pc:picChg chg="mod">
          <ac:chgData name="Néstor Bueno" userId="d61a9449-f677-48d7-b4ab-5c8db4ace4f7" providerId="ADAL" clId="{D4A19615-C40D-41A8-B7F4-1601E2935342}" dt="2023-09-01T13:56:51.009" v="64" actId="1076"/>
          <ac:picMkLst>
            <pc:docMk/>
            <pc:sldMk cId="3516226101" sldId="303"/>
            <ac:picMk id="8" creationId="{8E6DDF55-BEDF-0A6E-F660-6F0BFF8A2402}"/>
          </ac:picMkLst>
        </pc:picChg>
        <pc:picChg chg="mod">
          <ac:chgData name="Néstor Bueno" userId="d61a9449-f677-48d7-b4ab-5c8db4ace4f7" providerId="ADAL" clId="{D4A19615-C40D-41A8-B7F4-1601E2935342}" dt="2023-09-01T13:57:14.789" v="67" actId="14100"/>
          <ac:picMkLst>
            <pc:docMk/>
            <pc:sldMk cId="3516226101" sldId="303"/>
            <ac:picMk id="9" creationId="{172E34C8-0A67-F5CC-7814-1EC4F5092F44}"/>
          </ac:picMkLst>
        </pc:picChg>
        <pc:picChg chg="del">
          <ac:chgData name="Néstor Bueno" userId="d61a9449-f677-48d7-b4ab-5c8db4ace4f7" providerId="ADAL" clId="{D4A19615-C40D-41A8-B7F4-1601E2935342}" dt="2023-09-01T13:56:54.229" v="65" actId="478"/>
          <ac:picMkLst>
            <pc:docMk/>
            <pc:sldMk cId="3516226101" sldId="303"/>
            <ac:picMk id="11" creationId="{3AE59BFB-E9E6-7BF9-EB38-08318B6E2133}"/>
          </ac:picMkLst>
        </pc:picChg>
      </pc:sldChg>
      <pc:sldChg chg="addSp delSp modSp mod">
        <pc:chgData name="Néstor Bueno" userId="d61a9449-f677-48d7-b4ab-5c8db4ace4f7" providerId="ADAL" clId="{D4A19615-C40D-41A8-B7F4-1601E2935342}" dt="2023-09-01T13:57:53.977" v="69" actId="1076"/>
        <pc:sldMkLst>
          <pc:docMk/>
          <pc:sldMk cId="2690126701" sldId="304"/>
        </pc:sldMkLst>
        <pc:spChg chg="mod">
          <ac:chgData name="Néstor Bueno" userId="d61a9449-f677-48d7-b4ab-5c8db4ace4f7" providerId="ADAL" clId="{D4A19615-C40D-41A8-B7F4-1601E2935342}" dt="2023-09-01T13:31:33.188" v="0"/>
          <ac:spMkLst>
            <pc:docMk/>
            <pc:sldMk cId="2690126701" sldId="304"/>
            <ac:spMk id="2" creationId="{03ABA66D-0728-FBB9-3E54-6E67C2A334FD}"/>
          </ac:spMkLst>
        </pc:spChg>
        <pc:spChg chg="add mod">
          <ac:chgData name="Néstor Bueno" userId="d61a9449-f677-48d7-b4ab-5c8db4ace4f7" providerId="ADAL" clId="{D4A19615-C40D-41A8-B7F4-1601E2935342}" dt="2023-09-01T13:57:32.166" v="68" actId="478"/>
          <ac:spMkLst>
            <pc:docMk/>
            <pc:sldMk cId="2690126701" sldId="304"/>
            <ac:spMk id="5" creationId="{338299B5-1EA7-EEE5-69C8-07E4607DBA5D}"/>
          </ac:spMkLst>
        </pc:spChg>
        <pc:picChg chg="mod">
          <ac:chgData name="Néstor Bueno" userId="d61a9449-f677-48d7-b4ab-5c8db4ace4f7" providerId="ADAL" clId="{D4A19615-C40D-41A8-B7F4-1601E2935342}" dt="2023-09-01T13:57:53.977" v="69" actId="1076"/>
          <ac:picMkLst>
            <pc:docMk/>
            <pc:sldMk cId="2690126701" sldId="304"/>
            <ac:picMk id="3" creationId="{67816F7C-1053-0BEF-15EE-96D0BD0DA0C2}"/>
          </ac:picMkLst>
        </pc:picChg>
        <pc:picChg chg="del">
          <ac:chgData name="Néstor Bueno" userId="d61a9449-f677-48d7-b4ab-5c8db4ace4f7" providerId="ADAL" clId="{D4A19615-C40D-41A8-B7F4-1601E2935342}" dt="2023-09-01T13:57:32.166" v="68" actId="478"/>
          <ac:picMkLst>
            <pc:docMk/>
            <pc:sldMk cId="2690126701" sldId="304"/>
            <ac:picMk id="6" creationId="{66C2D0CB-2BE8-B27E-1165-53655E716A3E}"/>
          </ac:picMkLst>
        </pc:picChg>
      </pc:sldChg>
      <pc:sldChg chg="modSp">
        <pc:chgData name="Néstor Bueno" userId="d61a9449-f677-48d7-b4ab-5c8db4ace4f7" providerId="ADAL" clId="{D4A19615-C40D-41A8-B7F4-1601E2935342}" dt="2023-09-01T13:31:33.188" v="0"/>
        <pc:sldMkLst>
          <pc:docMk/>
          <pc:sldMk cId="2204747870" sldId="305"/>
        </pc:sldMkLst>
        <pc:spChg chg="mod">
          <ac:chgData name="Néstor Bueno" userId="d61a9449-f677-48d7-b4ab-5c8db4ace4f7" providerId="ADAL" clId="{D4A19615-C40D-41A8-B7F4-1601E2935342}" dt="2023-09-01T13:31:33.188" v="0"/>
          <ac:spMkLst>
            <pc:docMk/>
            <pc:sldMk cId="2204747870" sldId="305"/>
            <ac:spMk id="3" creationId="{255E1F2F-E259-4EA8-9FFD-3A10AF541859}"/>
          </ac:spMkLst>
        </pc:spChg>
      </pc:sldChg>
      <pc:sldChg chg="addSp delSp modSp mod">
        <pc:chgData name="Néstor Bueno" userId="d61a9449-f677-48d7-b4ab-5c8db4ace4f7" providerId="ADAL" clId="{D4A19615-C40D-41A8-B7F4-1601E2935342}" dt="2023-09-01T13:39:13.108" v="60" actId="1038"/>
        <pc:sldMkLst>
          <pc:docMk/>
          <pc:sldMk cId="1846122366" sldId="306"/>
        </pc:sldMkLst>
        <pc:spChg chg="mod">
          <ac:chgData name="Néstor Bueno" userId="d61a9449-f677-48d7-b4ab-5c8db4ace4f7" providerId="ADAL" clId="{D4A19615-C40D-41A8-B7F4-1601E2935342}" dt="2023-09-01T13:31:33.188" v="0"/>
          <ac:spMkLst>
            <pc:docMk/>
            <pc:sldMk cId="1846122366" sldId="306"/>
            <ac:spMk id="2" creationId="{03ABA66D-0728-FBB9-3E54-6E67C2A334FD}"/>
          </ac:spMkLst>
        </pc:spChg>
        <pc:spChg chg="add mod">
          <ac:chgData name="Néstor Bueno" userId="d61a9449-f677-48d7-b4ab-5c8db4ace4f7" providerId="ADAL" clId="{D4A19615-C40D-41A8-B7F4-1601E2935342}" dt="2023-09-01T13:38:39.271" v="11" actId="478"/>
          <ac:spMkLst>
            <pc:docMk/>
            <pc:sldMk cId="1846122366" sldId="306"/>
            <ac:spMk id="4" creationId="{8E113E07-FFFD-4034-F60D-1BA64E9840AE}"/>
          </ac:spMkLst>
        </pc:spChg>
        <pc:picChg chg="del">
          <ac:chgData name="Néstor Bueno" userId="d61a9449-f677-48d7-b4ab-5c8db4ace4f7" providerId="ADAL" clId="{D4A19615-C40D-41A8-B7F4-1601E2935342}" dt="2023-09-01T13:38:39.271" v="11" actId="478"/>
          <ac:picMkLst>
            <pc:docMk/>
            <pc:sldMk cId="1846122366" sldId="306"/>
            <ac:picMk id="5" creationId="{C3D90564-EEF8-ED61-D9EC-261EF4500BD5}"/>
          </ac:picMkLst>
        </pc:picChg>
        <pc:picChg chg="mod">
          <ac:chgData name="Néstor Bueno" userId="d61a9449-f677-48d7-b4ab-5c8db4ace4f7" providerId="ADAL" clId="{D4A19615-C40D-41A8-B7F4-1601E2935342}" dt="2023-09-01T13:39:13.108" v="60" actId="1038"/>
          <ac:picMkLst>
            <pc:docMk/>
            <pc:sldMk cId="1846122366" sldId="306"/>
            <ac:picMk id="13" creationId="{BB74FD07-4265-1416-6CC4-2ECFFD7AF648}"/>
          </ac:picMkLst>
        </pc:picChg>
      </pc:sldChg>
      <pc:sldChg chg="addSp delSp modSp mod">
        <pc:chgData name="Néstor Bueno" userId="d61a9449-f677-48d7-b4ab-5c8db4ace4f7" providerId="ADAL" clId="{D4A19615-C40D-41A8-B7F4-1601E2935342}" dt="2023-09-01T13:59:04.103" v="73" actId="1076"/>
        <pc:sldMkLst>
          <pc:docMk/>
          <pc:sldMk cId="2417065901" sldId="307"/>
        </pc:sldMkLst>
        <pc:spChg chg="mod">
          <ac:chgData name="Néstor Bueno" userId="d61a9449-f677-48d7-b4ab-5c8db4ace4f7" providerId="ADAL" clId="{D4A19615-C40D-41A8-B7F4-1601E2935342}" dt="2023-09-01T13:58:26.131" v="70" actId="20577"/>
          <ac:spMkLst>
            <pc:docMk/>
            <pc:sldMk cId="2417065901" sldId="307"/>
            <ac:spMk id="2" creationId="{03ABA66D-0728-FBB9-3E54-6E67C2A334FD}"/>
          </ac:spMkLst>
        </pc:spChg>
        <pc:spChg chg="add mod">
          <ac:chgData name="Néstor Bueno" userId="d61a9449-f677-48d7-b4ab-5c8db4ace4f7" providerId="ADAL" clId="{D4A19615-C40D-41A8-B7F4-1601E2935342}" dt="2023-09-01T13:58:43.425" v="72" actId="478"/>
          <ac:spMkLst>
            <pc:docMk/>
            <pc:sldMk cId="2417065901" sldId="307"/>
            <ac:spMk id="5" creationId="{8A1F2576-9CDE-07BC-7652-821F7E59325D}"/>
          </ac:spMkLst>
        </pc:spChg>
        <pc:picChg chg="mod">
          <ac:chgData name="Néstor Bueno" userId="d61a9449-f677-48d7-b4ab-5c8db4ace4f7" providerId="ADAL" clId="{D4A19615-C40D-41A8-B7F4-1601E2935342}" dt="2023-09-01T13:59:04.103" v="73" actId="1076"/>
          <ac:picMkLst>
            <pc:docMk/>
            <pc:sldMk cId="2417065901" sldId="307"/>
            <ac:picMk id="3" creationId="{67816F7C-1053-0BEF-15EE-96D0BD0DA0C2}"/>
          </ac:picMkLst>
        </pc:picChg>
        <pc:picChg chg="del">
          <ac:chgData name="Néstor Bueno" userId="d61a9449-f677-48d7-b4ab-5c8db4ace4f7" providerId="ADAL" clId="{D4A19615-C40D-41A8-B7F4-1601E2935342}" dt="2023-09-01T13:58:43.425" v="72" actId="478"/>
          <ac:picMkLst>
            <pc:docMk/>
            <pc:sldMk cId="2417065901" sldId="307"/>
            <ac:picMk id="7" creationId="{4365B4DD-96F0-572F-BCDD-4C1959CE5658}"/>
          </ac:picMkLst>
        </pc:picChg>
      </pc:sldChg>
      <pc:sldChg chg="addSp delSp modSp mod">
        <pc:chgData name="Néstor Bueno" userId="d61a9449-f677-48d7-b4ab-5c8db4ace4f7" providerId="ADAL" clId="{D4A19615-C40D-41A8-B7F4-1601E2935342}" dt="2023-09-01T13:39:45.666" v="61" actId="478"/>
        <pc:sldMkLst>
          <pc:docMk/>
          <pc:sldMk cId="2016808977" sldId="308"/>
        </pc:sldMkLst>
        <pc:spChg chg="mod">
          <ac:chgData name="Néstor Bueno" userId="d61a9449-f677-48d7-b4ab-5c8db4ace4f7" providerId="ADAL" clId="{D4A19615-C40D-41A8-B7F4-1601E2935342}" dt="2023-09-01T13:31:33.188" v="0"/>
          <ac:spMkLst>
            <pc:docMk/>
            <pc:sldMk cId="2016808977" sldId="308"/>
            <ac:spMk id="2" creationId="{03ABA66D-0728-FBB9-3E54-6E67C2A334FD}"/>
          </ac:spMkLst>
        </pc:spChg>
        <pc:spChg chg="add mod">
          <ac:chgData name="Néstor Bueno" userId="d61a9449-f677-48d7-b4ab-5c8db4ace4f7" providerId="ADAL" clId="{D4A19615-C40D-41A8-B7F4-1601E2935342}" dt="2023-09-01T13:39:45.666" v="61" actId="478"/>
          <ac:spMkLst>
            <pc:docMk/>
            <pc:sldMk cId="2016808977" sldId="308"/>
            <ac:spMk id="4" creationId="{B476F54F-607B-77D7-0B18-7BC878C45E24}"/>
          </ac:spMkLst>
        </pc:spChg>
        <pc:picChg chg="del">
          <ac:chgData name="Néstor Bueno" userId="d61a9449-f677-48d7-b4ab-5c8db4ace4f7" providerId="ADAL" clId="{D4A19615-C40D-41A8-B7F4-1601E2935342}" dt="2023-09-01T13:39:45.666" v="61" actId="478"/>
          <ac:picMkLst>
            <pc:docMk/>
            <pc:sldMk cId="2016808977" sldId="308"/>
            <ac:picMk id="6" creationId="{0370BEBB-DEC1-93C5-96B0-F647E93FC8BF}"/>
          </ac:picMkLst>
        </pc:picChg>
      </pc:sldChg>
      <pc:sldChg chg="addSp delSp modSp mod">
        <pc:chgData name="Néstor Bueno" userId="d61a9449-f677-48d7-b4ab-5c8db4ace4f7" providerId="ADAL" clId="{D4A19615-C40D-41A8-B7F4-1601E2935342}" dt="2023-09-01T13:32:42.752" v="5" actId="14100"/>
        <pc:sldMkLst>
          <pc:docMk/>
          <pc:sldMk cId="3628595536" sldId="309"/>
        </pc:sldMkLst>
        <pc:picChg chg="mod">
          <ac:chgData name="Néstor Bueno" userId="d61a9449-f677-48d7-b4ab-5c8db4ace4f7" providerId="ADAL" clId="{D4A19615-C40D-41A8-B7F4-1601E2935342}" dt="2023-09-01T13:32:42.752" v="5" actId="14100"/>
          <ac:picMkLst>
            <pc:docMk/>
            <pc:sldMk cId="3628595536" sldId="309"/>
            <ac:picMk id="3" creationId="{8A606053-CB47-08C2-B6FC-F15C6BFDA469}"/>
          </ac:picMkLst>
        </pc:picChg>
        <pc:picChg chg="add del">
          <ac:chgData name="Néstor Bueno" userId="d61a9449-f677-48d7-b4ab-5c8db4ace4f7" providerId="ADAL" clId="{D4A19615-C40D-41A8-B7F4-1601E2935342}" dt="2023-09-01T13:32:12.035" v="3" actId="478"/>
          <ac:picMkLst>
            <pc:docMk/>
            <pc:sldMk cId="3628595536" sldId="309"/>
            <ac:picMk id="8" creationId="{EF4B844F-6A5D-D7F0-FABA-C7396B995FC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01/09/2023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01/09/2023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Agosto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patentes 2023 (Enero-Agosto)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7816F7C-1053-0BEF-15EE-96D0BD0D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133642" y="5868988"/>
            <a:ext cx="542925" cy="48905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5FA644-F52B-F0D0-757D-CE82396F8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1177" y="2108200"/>
            <a:ext cx="650997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6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marcas 2022-2023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88552C-1F55-FF96-118B-23190500E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7" y="2108200"/>
            <a:ext cx="5089237" cy="3760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305806" y="2108200"/>
            <a:ext cx="79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2022</a:t>
            </a:r>
            <a:endParaRPr lang="es-MX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10606613" y="2108200"/>
            <a:ext cx="79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2023</a:t>
            </a:r>
            <a:endParaRPr lang="es-MX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06053-CB47-08C2-B6FC-F15C6BFDA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48" y="2108200"/>
            <a:ext cx="4189868" cy="3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Solicitudes de marcas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13B9B-32F1-3D35-6D61-0D88BAC6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" y="2102026"/>
            <a:ext cx="1105967" cy="38238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0D1EA9C-6F8D-9BB6-8C56-56AE7080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18750" r="13021" b="19555"/>
          <a:stretch/>
        </p:blipFill>
        <p:spPr>
          <a:xfrm>
            <a:off x="6740842" y="2102026"/>
            <a:ext cx="550069" cy="470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3C27D7-7AB3-0EE6-29AF-FEA3CA196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812" y="2102022"/>
            <a:ext cx="4310246" cy="4255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F5571-D55F-85CB-82BB-102F5CB69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455" y="2102022"/>
            <a:ext cx="4737003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4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marcas 2023 (Agosto)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B74FD07-4265-1416-6CC4-2ECFFD7A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4358563" y="5868988"/>
            <a:ext cx="542925" cy="48905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7F2415-47BC-7B15-8E82-FEA9DED52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marcas 2023 (Agosto)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1823C7-5388-F844-E6A7-1089C3C29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374482"/>
            <a:ext cx="10058400" cy="32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0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marcas 2023 (Enero-Agosto)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B74FD07-4265-1416-6CC4-2ECFFD7A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771982" y="5868988"/>
            <a:ext cx="542925" cy="48905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D79BA7-F495-8C81-DB83-9C063E18A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Agosto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Solicitudes de patentes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13B9B-32F1-3D35-6D61-0D88BAC6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" y="2102026"/>
            <a:ext cx="1372551" cy="47455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0D1EA9C-6F8D-9BB6-8C56-56AE7080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18750" r="13021" b="19555"/>
          <a:stretch/>
        </p:blipFill>
        <p:spPr>
          <a:xfrm>
            <a:off x="6740842" y="2102026"/>
            <a:ext cx="550069" cy="47011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6DDF55-BEDF-0A6E-F660-6F0BFF8A2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54508" y="2102026"/>
            <a:ext cx="3903602" cy="3760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2E34C8-0A67-F5CC-7814-1EC4F5092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994" y="2102026"/>
            <a:ext cx="391418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patentes 2023 (Agosto)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7816F7C-1053-0BEF-15EE-96D0BD0D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4203308" y="5868988"/>
            <a:ext cx="542925" cy="48905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6AF48C-99D3-7744-050D-4C8233BF3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1177" y="2108200"/>
            <a:ext cx="650997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2670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{2A6F953D-F6FC-487C-A160-8B839D5AE195}tf22712842_win32</Template>
  <TotalTime>200</TotalTime>
  <Words>75</Words>
  <Application>Microsoft Office PowerPoint</Application>
  <PresentationFormat>Widescreen</PresentationFormat>
  <Paragraphs>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Solicitudes de marcas 2022-2023</vt:lpstr>
      <vt:lpstr>Solicitudes de marcas 2023</vt:lpstr>
      <vt:lpstr>Solicitudes de marcas 2023 (Agosto)</vt:lpstr>
      <vt:lpstr>Solicitudes de marcas 2023 (Agosto)</vt:lpstr>
      <vt:lpstr>Solicitudes de marcas 2023 (Enero-Agosto)</vt:lpstr>
      <vt:lpstr>Patentes solicitadas por la Webpi (SAPI)</vt:lpstr>
      <vt:lpstr>Solicitudes de patentes 2023</vt:lpstr>
      <vt:lpstr>Solicitudes de patentes 2023 (Agosto)</vt:lpstr>
      <vt:lpstr>Solicitudes de patentes 2023 (Enero-Agosto)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5</cp:revision>
  <dcterms:created xsi:type="dcterms:W3CDTF">2023-05-01T14:43:40Z</dcterms:created>
  <dcterms:modified xsi:type="dcterms:W3CDTF">2023-09-01T13:59:07Z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