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98" r:id="rId5"/>
    <p:sldId id="309" r:id="rId6"/>
    <p:sldId id="301" r:id="rId7"/>
    <p:sldId id="306" r:id="rId8"/>
    <p:sldId id="308" r:id="rId9"/>
    <p:sldId id="302" r:id="rId10"/>
    <p:sldId id="305" r:id="rId11"/>
    <p:sldId id="303" r:id="rId12"/>
    <p:sldId id="304" r:id="rId13"/>
    <p:sldId id="307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2C925-CAC0-4919-8003-774C39E2E3C3}" v="15" dt="2023-10-01T20:51:48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C932C925-CAC0-4919-8003-774C39E2E3C3}"/>
    <pc:docChg chg="undo custSel modSld">
      <pc:chgData name="Néstor Bueno" userId="d61a9449-f677-48d7-b4ab-5c8db4ace4f7" providerId="ADAL" clId="{C932C925-CAC0-4919-8003-774C39E2E3C3}" dt="2023-10-01T20:51:52.785" v="72" actId="1076"/>
      <pc:docMkLst>
        <pc:docMk/>
      </pc:docMkLst>
      <pc:sldChg chg="modSp">
        <pc:chgData name="Néstor Bueno" userId="d61a9449-f677-48d7-b4ab-5c8db4ace4f7" providerId="ADAL" clId="{C932C925-CAC0-4919-8003-774C39E2E3C3}" dt="2023-10-01T20:37:42.854" v="0"/>
        <pc:sldMkLst>
          <pc:docMk/>
          <pc:sldMk cId="193143965" sldId="298"/>
        </pc:sldMkLst>
        <pc:spChg chg="mod">
          <ac:chgData name="Néstor Bueno" userId="d61a9449-f677-48d7-b4ab-5c8db4ace4f7" providerId="ADAL" clId="{C932C925-CAC0-4919-8003-774C39E2E3C3}" dt="2023-10-01T20:37:42.854" v="0"/>
          <ac:spMkLst>
            <pc:docMk/>
            <pc:sldMk cId="193143965" sldId="298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C932C925-CAC0-4919-8003-774C39E2E3C3}" dt="2023-10-01T20:39:51.759" v="7" actId="1076"/>
        <pc:sldMkLst>
          <pc:docMk/>
          <pc:sldMk cId="3231342647" sldId="301"/>
        </pc:sldMkLst>
        <pc:picChg chg="mod">
          <ac:chgData name="Néstor Bueno" userId="d61a9449-f677-48d7-b4ab-5c8db4ace4f7" providerId="ADAL" clId="{C932C925-CAC0-4919-8003-774C39E2E3C3}" dt="2023-10-01T20:39:31.946" v="5" actId="1076"/>
          <ac:picMkLst>
            <pc:docMk/>
            <pc:sldMk cId="3231342647" sldId="301"/>
            <ac:picMk id="3" creationId="{D839D774-50D7-688E-D690-AAFF2FB5FE1D}"/>
          </ac:picMkLst>
        </pc:picChg>
        <pc:picChg chg="del">
          <ac:chgData name="Néstor Bueno" userId="d61a9449-f677-48d7-b4ab-5c8db4ace4f7" providerId="ADAL" clId="{C932C925-CAC0-4919-8003-774C39E2E3C3}" dt="2023-10-01T20:39:36.946" v="6" actId="478"/>
          <ac:picMkLst>
            <pc:docMk/>
            <pc:sldMk cId="3231342647" sldId="301"/>
            <ac:picMk id="4" creationId="{9D3C27D7-7AB3-0EE6-29AF-FEA3CA19644E}"/>
          </ac:picMkLst>
        </pc:picChg>
        <pc:picChg chg="del">
          <ac:chgData name="Néstor Bueno" userId="d61a9449-f677-48d7-b4ab-5c8db4ace4f7" providerId="ADAL" clId="{C932C925-CAC0-4919-8003-774C39E2E3C3}" dt="2023-10-01T20:39:25.046" v="4" actId="478"/>
          <ac:picMkLst>
            <pc:docMk/>
            <pc:sldMk cId="3231342647" sldId="301"/>
            <ac:picMk id="5" creationId="{018F5571-D55F-85CB-82BB-102F5CB69914}"/>
          </ac:picMkLst>
        </pc:picChg>
        <pc:picChg chg="mod">
          <ac:chgData name="Néstor Bueno" userId="d61a9449-f677-48d7-b4ab-5c8db4ace4f7" providerId="ADAL" clId="{C932C925-CAC0-4919-8003-774C39E2E3C3}" dt="2023-10-01T20:39:51.759" v="7" actId="1076"/>
          <ac:picMkLst>
            <pc:docMk/>
            <pc:sldMk cId="3231342647" sldId="301"/>
            <ac:picMk id="8" creationId="{372176AD-7900-CA62-09AC-2E3F38B1C502}"/>
          </ac:picMkLst>
        </pc:picChg>
      </pc:sldChg>
      <pc:sldChg chg="addSp delSp modSp mod">
        <pc:chgData name="Néstor Bueno" userId="d61a9449-f677-48d7-b4ab-5c8db4ace4f7" providerId="ADAL" clId="{C932C925-CAC0-4919-8003-774C39E2E3C3}" dt="2023-10-01T20:47:28.326" v="61" actId="478"/>
        <pc:sldMkLst>
          <pc:docMk/>
          <pc:sldMk cId="2845127848" sldId="302"/>
        </pc:sldMkLst>
        <pc:spChg chg="mod">
          <ac:chgData name="Néstor Bueno" userId="d61a9449-f677-48d7-b4ab-5c8db4ace4f7" providerId="ADAL" clId="{C932C925-CAC0-4919-8003-774C39E2E3C3}" dt="2023-10-01T20:40:26.116" v="8"/>
          <ac:spMkLst>
            <pc:docMk/>
            <pc:sldMk cId="2845127848" sldId="302"/>
            <ac:spMk id="2" creationId="{03ABA66D-0728-FBB9-3E54-6E67C2A334FD}"/>
          </ac:spMkLst>
        </pc:spChg>
        <pc:spChg chg="add mod">
          <ac:chgData name="Néstor Bueno" userId="d61a9449-f677-48d7-b4ab-5c8db4ace4f7" providerId="ADAL" clId="{C932C925-CAC0-4919-8003-774C39E2E3C3}" dt="2023-10-01T20:47:28.326" v="61" actId="478"/>
          <ac:spMkLst>
            <pc:docMk/>
            <pc:sldMk cId="2845127848" sldId="302"/>
            <ac:spMk id="4" creationId="{699332C4-74C3-114B-77BD-E58707AD9F86}"/>
          </ac:spMkLst>
        </pc:spChg>
        <pc:picChg chg="del">
          <ac:chgData name="Néstor Bueno" userId="d61a9449-f677-48d7-b4ab-5c8db4ace4f7" providerId="ADAL" clId="{C932C925-CAC0-4919-8003-774C39E2E3C3}" dt="2023-10-01T20:47:28.326" v="61" actId="478"/>
          <ac:picMkLst>
            <pc:docMk/>
            <pc:sldMk cId="2845127848" sldId="302"/>
            <ac:picMk id="6" creationId="{28D79BA7-F495-8C81-DB83-9C063E18AEC5}"/>
          </ac:picMkLst>
        </pc:picChg>
      </pc:sldChg>
      <pc:sldChg chg="addSp delSp modSp mod">
        <pc:chgData name="Néstor Bueno" userId="d61a9449-f677-48d7-b4ab-5c8db4ace4f7" providerId="ADAL" clId="{C932C925-CAC0-4919-8003-774C39E2E3C3}" dt="2023-10-01T20:51:52.785" v="72" actId="1076"/>
        <pc:sldMkLst>
          <pc:docMk/>
          <pc:sldMk cId="3516226101" sldId="303"/>
        </pc:sldMkLst>
        <pc:spChg chg="add mod">
          <ac:chgData name="Néstor Bueno" userId="d61a9449-f677-48d7-b4ab-5c8db4ace4f7" providerId="ADAL" clId="{C932C925-CAC0-4919-8003-774C39E2E3C3}" dt="2023-10-01T20:51:39.786" v="71" actId="478"/>
          <ac:spMkLst>
            <pc:docMk/>
            <pc:sldMk cId="3516226101" sldId="303"/>
            <ac:spMk id="10" creationId="{4258D5B9-12E3-6FEA-B611-E15BAF003D05}"/>
          </ac:spMkLst>
        </pc:spChg>
        <pc:picChg chg="del mod">
          <ac:chgData name="Néstor Bueno" userId="d61a9449-f677-48d7-b4ab-5c8db4ace4f7" providerId="ADAL" clId="{C932C925-CAC0-4919-8003-774C39E2E3C3}" dt="2023-10-01T20:48:13.609" v="65" actId="478"/>
          <ac:picMkLst>
            <pc:docMk/>
            <pc:sldMk cId="3516226101" sldId="303"/>
            <ac:picMk id="3" creationId="{31D7C70E-87BE-A1E6-F0D4-1BC78633141C}"/>
          </ac:picMkLst>
        </pc:picChg>
        <pc:picChg chg="mod">
          <ac:chgData name="Néstor Bueno" userId="d61a9449-f677-48d7-b4ab-5c8db4ace4f7" providerId="ADAL" clId="{C932C925-CAC0-4919-8003-774C39E2E3C3}" dt="2023-10-01T20:48:31.205" v="67" actId="14100"/>
          <ac:picMkLst>
            <pc:docMk/>
            <pc:sldMk cId="3516226101" sldId="303"/>
            <ac:picMk id="4" creationId="{09AFE69B-EF34-3652-F1D6-1D385DBBE00E}"/>
          </ac:picMkLst>
        </pc:picChg>
        <pc:picChg chg="del">
          <ac:chgData name="Néstor Bueno" userId="d61a9449-f677-48d7-b4ab-5c8db4ace4f7" providerId="ADAL" clId="{C932C925-CAC0-4919-8003-774C39E2E3C3}" dt="2023-10-01T20:51:39.786" v="71" actId="478"/>
          <ac:picMkLst>
            <pc:docMk/>
            <pc:sldMk cId="3516226101" sldId="303"/>
            <ac:picMk id="8" creationId="{8E6DDF55-BEDF-0A6E-F660-6F0BFF8A2402}"/>
          </ac:picMkLst>
        </pc:picChg>
        <pc:picChg chg="del">
          <ac:chgData name="Néstor Bueno" userId="d61a9449-f677-48d7-b4ab-5c8db4ace4f7" providerId="ADAL" clId="{C932C925-CAC0-4919-8003-774C39E2E3C3}" dt="2023-10-01T20:47:46.595" v="62" actId="478"/>
          <ac:picMkLst>
            <pc:docMk/>
            <pc:sldMk cId="3516226101" sldId="303"/>
            <ac:picMk id="9" creationId="{172E34C8-0A67-F5CC-7814-1EC4F5092F44}"/>
          </ac:picMkLst>
        </pc:picChg>
        <pc:picChg chg="mod">
          <ac:chgData name="Néstor Bueno" userId="d61a9449-f677-48d7-b4ab-5c8db4ace4f7" providerId="ADAL" clId="{C932C925-CAC0-4919-8003-774C39E2E3C3}" dt="2023-10-01T20:51:52.785" v="72" actId="1076"/>
          <ac:picMkLst>
            <pc:docMk/>
            <pc:sldMk cId="3516226101" sldId="303"/>
            <ac:picMk id="11" creationId="{2612B7EB-21FF-CA68-1AF7-50EA60604D81}"/>
          </ac:picMkLst>
        </pc:picChg>
      </pc:sldChg>
      <pc:sldChg chg="addSp delSp modSp mod">
        <pc:chgData name="Néstor Bueno" userId="d61a9449-f677-48d7-b4ab-5c8db4ace4f7" providerId="ADAL" clId="{C932C925-CAC0-4919-8003-774C39E2E3C3}" dt="2023-10-01T20:49:14.235" v="69" actId="1076"/>
        <pc:sldMkLst>
          <pc:docMk/>
          <pc:sldMk cId="2690126701" sldId="304"/>
        </pc:sldMkLst>
        <pc:spChg chg="mod">
          <ac:chgData name="Néstor Bueno" userId="d61a9449-f677-48d7-b4ab-5c8db4ace4f7" providerId="ADAL" clId="{C932C925-CAC0-4919-8003-774C39E2E3C3}" dt="2023-10-01T20:40:26.116" v="8"/>
          <ac:spMkLst>
            <pc:docMk/>
            <pc:sldMk cId="2690126701" sldId="304"/>
            <ac:spMk id="2" creationId="{03ABA66D-0728-FBB9-3E54-6E67C2A334FD}"/>
          </ac:spMkLst>
        </pc:spChg>
        <pc:spChg chg="add mod">
          <ac:chgData name="Néstor Bueno" userId="d61a9449-f677-48d7-b4ab-5c8db4ace4f7" providerId="ADAL" clId="{C932C925-CAC0-4919-8003-774C39E2E3C3}" dt="2023-10-01T20:49:05.666" v="68" actId="478"/>
          <ac:spMkLst>
            <pc:docMk/>
            <pc:sldMk cId="2690126701" sldId="304"/>
            <ac:spMk id="5" creationId="{A7E81AF9-0367-C0D3-7824-8DB89FCF3A47}"/>
          </ac:spMkLst>
        </pc:spChg>
        <pc:picChg chg="mod">
          <ac:chgData name="Néstor Bueno" userId="d61a9449-f677-48d7-b4ab-5c8db4ace4f7" providerId="ADAL" clId="{C932C925-CAC0-4919-8003-774C39E2E3C3}" dt="2023-10-01T20:49:14.235" v="69" actId="1076"/>
          <ac:picMkLst>
            <pc:docMk/>
            <pc:sldMk cId="2690126701" sldId="304"/>
            <ac:picMk id="3" creationId="{67816F7C-1053-0BEF-15EE-96D0BD0DA0C2}"/>
          </ac:picMkLst>
        </pc:picChg>
        <pc:picChg chg="del">
          <ac:chgData name="Néstor Bueno" userId="d61a9449-f677-48d7-b4ab-5c8db4ace4f7" providerId="ADAL" clId="{C932C925-CAC0-4919-8003-774C39E2E3C3}" dt="2023-10-01T20:49:05.666" v="68" actId="478"/>
          <ac:picMkLst>
            <pc:docMk/>
            <pc:sldMk cId="2690126701" sldId="304"/>
            <ac:picMk id="7" creationId="{326AF48C-99D3-7744-050D-4C8233BF3235}"/>
          </ac:picMkLst>
        </pc:picChg>
      </pc:sldChg>
      <pc:sldChg chg="modSp">
        <pc:chgData name="Néstor Bueno" userId="d61a9449-f677-48d7-b4ab-5c8db4ace4f7" providerId="ADAL" clId="{C932C925-CAC0-4919-8003-774C39E2E3C3}" dt="2023-10-01T20:37:42.854" v="0"/>
        <pc:sldMkLst>
          <pc:docMk/>
          <pc:sldMk cId="2204747870" sldId="305"/>
        </pc:sldMkLst>
        <pc:spChg chg="mod">
          <ac:chgData name="Néstor Bueno" userId="d61a9449-f677-48d7-b4ab-5c8db4ace4f7" providerId="ADAL" clId="{C932C925-CAC0-4919-8003-774C39E2E3C3}" dt="2023-10-01T20:37:42.854" v="0"/>
          <ac:spMkLst>
            <pc:docMk/>
            <pc:sldMk cId="2204747870" sldId="305"/>
            <ac:spMk id="3" creationId="{255E1F2F-E259-4EA8-9FFD-3A10AF541859}"/>
          </ac:spMkLst>
        </pc:spChg>
      </pc:sldChg>
      <pc:sldChg chg="addSp delSp modSp mod">
        <pc:chgData name="Néstor Bueno" userId="d61a9449-f677-48d7-b4ab-5c8db4ace4f7" providerId="ADAL" clId="{C932C925-CAC0-4919-8003-774C39E2E3C3}" dt="2023-10-01T20:41:30.306" v="53" actId="1037"/>
        <pc:sldMkLst>
          <pc:docMk/>
          <pc:sldMk cId="1846122366" sldId="306"/>
        </pc:sldMkLst>
        <pc:spChg chg="mod">
          <ac:chgData name="Néstor Bueno" userId="d61a9449-f677-48d7-b4ab-5c8db4ace4f7" providerId="ADAL" clId="{C932C925-CAC0-4919-8003-774C39E2E3C3}" dt="2023-10-01T20:40:37.025" v="12" actId="404"/>
          <ac:spMkLst>
            <pc:docMk/>
            <pc:sldMk cId="1846122366" sldId="306"/>
            <ac:spMk id="2" creationId="{03ABA66D-0728-FBB9-3E54-6E67C2A334FD}"/>
          </ac:spMkLst>
        </pc:spChg>
        <pc:spChg chg="add mod">
          <ac:chgData name="Néstor Bueno" userId="d61a9449-f677-48d7-b4ab-5c8db4ace4f7" providerId="ADAL" clId="{C932C925-CAC0-4919-8003-774C39E2E3C3}" dt="2023-10-01T20:40:55.285" v="13" actId="478"/>
          <ac:spMkLst>
            <pc:docMk/>
            <pc:sldMk cId="1846122366" sldId="306"/>
            <ac:spMk id="4" creationId="{2E4088C5-86DD-7057-68E0-331759523893}"/>
          </ac:spMkLst>
        </pc:spChg>
        <pc:picChg chg="del">
          <ac:chgData name="Néstor Bueno" userId="d61a9449-f677-48d7-b4ab-5c8db4ace4f7" providerId="ADAL" clId="{C932C925-CAC0-4919-8003-774C39E2E3C3}" dt="2023-10-01T20:40:55.285" v="13" actId="478"/>
          <ac:picMkLst>
            <pc:docMk/>
            <pc:sldMk cId="1846122366" sldId="306"/>
            <ac:picMk id="6" creationId="{EA7F2415-47BC-7B15-8E82-FEA9DED52102}"/>
          </ac:picMkLst>
        </pc:picChg>
        <pc:picChg chg="mod">
          <ac:chgData name="Néstor Bueno" userId="d61a9449-f677-48d7-b4ab-5c8db4ace4f7" providerId="ADAL" clId="{C932C925-CAC0-4919-8003-774C39E2E3C3}" dt="2023-10-01T20:41:30.306" v="53" actId="1037"/>
          <ac:picMkLst>
            <pc:docMk/>
            <pc:sldMk cId="1846122366" sldId="306"/>
            <ac:picMk id="13" creationId="{BB74FD07-4265-1416-6CC4-2ECFFD7AF648}"/>
          </ac:picMkLst>
        </pc:picChg>
      </pc:sldChg>
      <pc:sldChg chg="addSp delSp modSp mod">
        <pc:chgData name="Néstor Bueno" userId="d61a9449-f677-48d7-b4ab-5c8db4ace4f7" providerId="ADAL" clId="{C932C925-CAC0-4919-8003-774C39E2E3C3}" dt="2023-10-01T20:49:39.476" v="70" actId="478"/>
        <pc:sldMkLst>
          <pc:docMk/>
          <pc:sldMk cId="2417065901" sldId="307"/>
        </pc:sldMkLst>
        <pc:spChg chg="mod">
          <ac:chgData name="Néstor Bueno" userId="d61a9449-f677-48d7-b4ab-5c8db4ace4f7" providerId="ADAL" clId="{C932C925-CAC0-4919-8003-774C39E2E3C3}" dt="2023-10-01T20:40:26.116" v="8"/>
          <ac:spMkLst>
            <pc:docMk/>
            <pc:sldMk cId="2417065901" sldId="307"/>
            <ac:spMk id="2" creationId="{03ABA66D-0728-FBB9-3E54-6E67C2A334FD}"/>
          </ac:spMkLst>
        </pc:spChg>
        <pc:spChg chg="add mod">
          <ac:chgData name="Néstor Bueno" userId="d61a9449-f677-48d7-b4ab-5c8db4ace4f7" providerId="ADAL" clId="{C932C925-CAC0-4919-8003-774C39E2E3C3}" dt="2023-10-01T20:49:39.476" v="70" actId="478"/>
          <ac:spMkLst>
            <pc:docMk/>
            <pc:sldMk cId="2417065901" sldId="307"/>
            <ac:spMk id="5" creationId="{267478A4-F4A0-7930-82A1-74CBC0D05D22}"/>
          </ac:spMkLst>
        </pc:spChg>
        <pc:picChg chg="del">
          <ac:chgData name="Néstor Bueno" userId="d61a9449-f677-48d7-b4ab-5c8db4ace4f7" providerId="ADAL" clId="{C932C925-CAC0-4919-8003-774C39E2E3C3}" dt="2023-10-01T20:49:39.476" v="70" actId="478"/>
          <ac:picMkLst>
            <pc:docMk/>
            <pc:sldMk cId="2417065901" sldId="307"/>
            <ac:picMk id="6" creationId="{AB5FA644-F52B-F0D0-757D-CE82396F8065}"/>
          </ac:picMkLst>
        </pc:picChg>
      </pc:sldChg>
      <pc:sldChg chg="addSp delSp modSp mod">
        <pc:chgData name="Néstor Bueno" userId="d61a9449-f677-48d7-b4ab-5c8db4ace4f7" providerId="ADAL" clId="{C932C925-CAC0-4919-8003-774C39E2E3C3}" dt="2023-10-01T20:46:23.256" v="60"/>
        <pc:sldMkLst>
          <pc:docMk/>
          <pc:sldMk cId="2016808977" sldId="308"/>
        </pc:sldMkLst>
        <pc:spChg chg="mod">
          <ac:chgData name="Néstor Bueno" userId="d61a9449-f677-48d7-b4ab-5c8db4ace4f7" providerId="ADAL" clId="{C932C925-CAC0-4919-8003-774C39E2E3C3}" dt="2023-10-01T20:40:26.116" v="8"/>
          <ac:spMkLst>
            <pc:docMk/>
            <pc:sldMk cId="2016808977" sldId="308"/>
            <ac:spMk id="2" creationId="{03ABA66D-0728-FBB9-3E54-6E67C2A334FD}"/>
          </ac:spMkLst>
        </pc:spChg>
        <pc:spChg chg="add mod">
          <ac:chgData name="Néstor Bueno" userId="d61a9449-f677-48d7-b4ab-5c8db4ace4f7" providerId="ADAL" clId="{C932C925-CAC0-4919-8003-774C39E2E3C3}" dt="2023-10-01T20:46:23.256" v="60"/>
          <ac:spMkLst>
            <pc:docMk/>
            <pc:sldMk cId="2016808977" sldId="308"/>
            <ac:spMk id="4" creationId="{09CB0894-9E3F-61E5-C73F-7453017BB902}"/>
          </ac:spMkLst>
        </pc:spChg>
        <pc:picChg chg="del">
          <ac:chgData name="Néstor Bueno" userId="d61a9449-f677-48d7-b4ab-5c8db4ace4f7" providerId="ADAL" clId="{C932C925-CAC0-4919-8003-774C39E2E3C3}" dt="2023-10-01T20:46:13.356" v="54" actId="478"/>
          <ac:picMkLst>
            <pc:docMk/>
            <pc:sldMk cId="2016808977" sldId="308"/>
            <ac:picMk id="5" creationId="{571823C7-5388-F844-E6A7-1089C3C29AA1}"/>
          </ac:picMkLst>
        </pc:picChg>
      </pc:sldChg>
      <pc:sldChg chg="delSp modSp mod">
        <pc:chgData name="Néstor Bueno" userId="d61a9449-f677-48d7-b4ab-5c8db4ace4f7" providerId="ADAL" clId="{C932C925-CAC0-4919-8003-774C39E2E3C3}" dt="2023-10-01T20:38:56.156" v="3" actId="14100"/>
        <pc:sldMkLst>
          <pc:docMk/>
          <pc:sldMk cId="3628595536" sldId="309"/>
        </pc:sldMkLst>
        <pc:picChg chg="del">
          <ac:chgData name="Néstor Bueno" userId="d61a9449-f677-48d7-b4ab-5c8db4ace4f7" providerId="ADAL" clId="{C932C925-CAC0-4919-8003-774C39E2E3C3}" dt="2023-10-01T20:38:45.327" v="1" actId="478"/>
          <ac:picMkLst>
            <pc:docMk/>
            <pc:sldMk cId="3628595536" sldId="309"/>
            <ac:picMk id="3" creationId="{8A606053-CB47-08C2-B6FC-F15C6BFDA469}"/>
          </ac:picMkLst>
        </pc:picChg>
        <pc:picChg chg="mod">
          <ac:chgData name="Néstor Bueno" userId="d61a9449-f677-48d7-b4ab-5c8db4ace4f7" providerId="ADAL" clId="{C932C925-CAC0-4919-8003-774C39E2E3C3}" dt="2023-10-01T20:38:56.156" v="3" actId="14100"/>
          <ac:picMkLst>
            <pc:docMk/>
            <pc:sldMk cId="3628595536" sldId="309"/>
            <ac:picMk id="4" creationId="{1F31069D-3334-8D0B-BF56-712EEDFE05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01/10/2023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01/10/2023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Septiembre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patentes 2023 (Enero-Septiembre)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133642" y="5868988"/>
            <a:ext cx="542925" cy="4890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73350A-616B-D4B5-CE8C-AD78A24E3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1177" y="2108200"/>
            <a:ext cx="650997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2022-2023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88552C-1F55-FF96-118B-23190500E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2108200"/>
            <a:ext cx="5089237" cy="3760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305806" y="2108200"/>
            <a:ext cx="79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2022</a:t>
            </a:r>
            <a:endParaRPr lang="es-MX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10606613" y="2108200"/>
            <a:ext cx="79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2023</a:t>
            </a: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1069D-3334-8D0B-BF56-712EEDFE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48" y="2108201"/>
            <a:ext cx="4186436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marcas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105967" cy="38238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39D774-50D7-688E-D690-AAFF2FB5F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472" y="2102021"/>
            <a:ext cx="4737003" cy="4255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176AD-7900-CA62-09AC-2E3F38B1C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838" y="2102020"/>
            <a:ext cx="4310246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(Septiembre)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754723" y="5868988"/>
            <a:ext cx="542925" cy="4890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255C7-DA8D-3B86-2604-A0EC23610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(Septiembre)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1FBB99-026B-773B-0867-D035AC6A9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57938"/>
            <a:ext cx="10058400" cy="34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2023 (Enero-Septiembre)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771982" y="5868988"/>
            <a:ext cx="542925" cy="4890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0FA6C4-07AF-F0FA-10CA-E84FDCBA1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Septiembre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patentes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372551" cy="4745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FE69B-EF34-3652-F1D6-1D385DBBE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15" y="2102026"/>
            <a:ext cx="3903602" cy="375062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12B7EB-21FF-CA68-1AF7-50EA60604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71441" y="2102026"/>
            <a:ext cx="3903602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patentes 2023 (Septiembre)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4436221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BC8DB9-5968-7806-CAFE-21EB614CA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107" y="2108200"/>
            <a:ext cx="625211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67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{2A6F953D-F6FC-487C-A160-8B839D5AE195}tf22712842_win32</Template>
  <TotalTime>215</TotalTime>
  <Words>75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Solicitudes de marcas 2022-2023</vt:lpstr>
      <vt:lpstr>Solicitudes de marcas 2023</vt:lpstr>
      <vt:lpstr>Solicitudes de marcas 2023 (Septiembre)</vt:lpstr>
      <vt:lpstr>Solicitudes de marcas 2023 (Septiembre)</vt:lpstr>
      <vt:lpstr>Solicitudes de marcas 2023 (Enero-Septiembre)</vt:lpstr>
      <vt:lpstr>Patentes solicitadas por la Webpi (SAPI)</vt:lpstr>
      <vt:lpstr>Solicitudes de patentes 2023</vt:lpstr>
      <vt:lpstr>Solicitudes de patentes 2023 (Septiembre)</vt:lpstr>
      <vt:lpstr>Solicitudes de patentes 2023 (Enero-Septiembre)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6</cp:revision>
  <dcterms:created xsi:type="dcterms:W3CDTF">2023-05-01T14:43:40Z</dcterms:created>
  <dcterms:modified xsi:type="dcterms:W3CDTF">2023-10-01T20:51:57Z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