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8" r:id="rId5"/>
    <p:sldId id="309" r:id="rId6"/>
    <p:sldId id="310" r:id="rId7"/>
    <p:sldId id="311" r:id="rId8"/>
    <p:sldId id="312" r:id="rId9"/>
    <p:sldId id="316" r:id="rId10"/>
    <p:sldId id="313" r:id="rId11"/>
    <p:sldId id="315" r:id="rId12"/>
    <p:sldId id="314" r:id="rId13"/>
    <p:sldId id="305" r:id="rId14"/>
    <p:sldId id="317" r:id="rId15"/>
    <p:sldId id="318" r:id="rId16"/>
    <p:sldId id="319" r:id="rId17"/>
    <p:sldId id="320" r:id="rId18"/>
    <p:sldId id="321" r:id="rId19"/>
    <p:sldId id="322" r:id="rId20"/>
    <p:sldId id="324" r:id="rId21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AA5E2-EE55-48E9-BDEC-14B310BE5344}" v="47" dt="2023-11-01T01:02:4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419AA5E2-EE55-48E9-BDEC-14B310BE5344}"/>
    <pc:docChg chg="undo custSel addSld delSld modSld sldOrd">
      <pc:chgData name="Néstor Bueno" userId="d61a9449-f677-48d7-b4ab-5c8db4ace4f7" providerId="ADAL" clId="{419AA5E2-EE55-48E9-BDEC-14B310BE5344}" dt="2023-11-01T01:08:50.779" v="365"/>
      <pc:docMkLst>
        <pc:docMk/>
      </pc:docMkLst>
      <pc:sldChg chg="addSp delSp modSp delDesignElem">
        <pc:chgData name="Néstor Bueno" userId="d61a9449-f677-48d7-b4ab-5c8db4ace4f7" providerId="ADAL" clId="{419AA5E2-EE55-48E9-BDEC-14B310BE5344}" dt="2023-11-01T00:09:59.692" v="15"/>
        <pc:sldMkLst>
          <pc:docMk/>
          <pc:sldMk cId="193143965" sldId="298"/>
        </pc:sldMkLst>
        <pc:spChg chg="mod">
          <ac:chgData name="Néstor Bueno" userId="d61a9449-f677-48d7-b4ab-5c8db4ace4f7" providerId="ADAL" clId="{419AA5E2-EE55-48E9-BDEC-14B310BE5344}" dt="2023-11-01T00:08:07.180" v="0"/>
          <ac:spMkLst>
            <pc:docMk/>
            <pc:sldMk cId="193143965" sldId="298"/>
            <ac:spMk id="3" creationId="{255E1F2F-E259-4EA8-9FFD-3A10AF541859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193143965" sldId="298"/>
            <ac:spMk id="33" creationId="{2FDF0794-1B86-42B2-B8C7-F60123E638ED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193143965" sldId="298"/>
            <ac:spMk id="35" creationId="{C5373426-E26E-431D-959C-5DB96C0B6208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193143965" sldId="298"/>
            <ac:spMk id="39" creationId="{EDC90921-9082-491B-940E-827D679F3478}"/>
          </ac:spMkLst>
        </pc:spChg>
        <pc:cxnChg chg="add del">
          <ac:chgData name="Néstor Bueno" userId="d61a9449-f677-48d7-b4ab-5c8db4ace4f7" providerId="ADAL" clId="{419AA5E2-EE55-48E9-BDEC-14B310BE5344}" dt="2023-11-01T00:09:59.692" v="15"/>
          <ac:cxnSpMkLst>
            <pc:docMk/>
            <pc:sldMk cId="193143965" sldId="298"/>
            <ac:cxnSpMk id="37" creationId="{96D07482-83A3-4451-943C-B46961082957}"/>
          </ac:cxnSpMkLst>
        </pc:cxnChg>
      </pc:sldChg>
      <pc:sldChg chg="modSp del">
        <pc:chgData name="Néstor Bueno" userId="d61a9449-f677-48d7-b4ab-5c8db4ace4f7" providerId="ADAL" clId="{419AA5E2-EE55-48E9-BDEC-14B310BE5344}" dt="2023-11-01T00:32:06.153" v="193" actId="47"/>
        <pc:sldMkLst>
          <pc:docMk/>
          <pc:sldMk cId="3231342647" sldId="301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3231342647" sldId="301"/>
            <ac:spMk id="2" creationId="{03ABA66D-0728-FBB9-3E54-6E67C2A334FD}"/>
          </ac:spMkLst>
        </pc:spChg>
      </pc:sldChg>
      <pc:sldChg chg="modSp del">
        <pc:chgData name="Néstor Bueno" userId="d61a9449-f677-48d7-b4ab-5c8db4ace4f7" providerId="ADAL" clId="{419AA5E2-EE55-48E9-BDEC-14B310BE5344}" dt="2023-11-01T00:49:53.837" v="301" actId="47"/>
        <pc:sldMkLst>
          <pc:docMk/>
          <pc:sldMk cId="2845127848" sldId="302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2845127848" sldId="302"/>
            <ac:spMk id="2" creationId="{03ABA66D-0728-FBB9-3E54-6E67C2A334FD}"/>
          </ac:spMkLst>
        </pc:spChg>
        <pc:picChg chg="mod">
          <ac:chgData name="Néstor Bueno" userId="d61a9449-f677-48d7-b4ab-5c8db4ace4f7" providerId="ADAL" clId="{419AA5E2-EE55-48E9-BDEC-14B310BE5344}" dt="2023-11-01T00:09:59.692" v="15"/>
          <ac:picMkLst>
            <pc:docMk/>
            <pc:sldMk cId="2845127848" sldId="302"/>
            <ac:picMk id="5" creationId="{2C0FA6C4-07AF-F0FA-10CA-E84FDCBA1278}"/>
          </ac:picMkLst>
        </pc:picChg>
      </pc:sldChg>
      <pc:sldChg chg="modSp del">
        <pc:chgData name="Néstor Bueno" userId="d61a9449-f677-48d7-b4ab-5c8db4ace4f7" providerId="ADAL" clId="{419AA5E2-EE55-48E9-BDEC-14B310BE5344}" dt="2023-11-01T01:04:36.719" v="363" actId="47"/>
        <pc:sldMkLst>
          <pc:docMk/>
          <pc:sldMk cId="3516226101" sldId="303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3516226101" sldId="303"/>
            <ac:spMk id="2" creationId="{03ABA66D-0728-FBB9-3E54-6E67C2A334FD}"/>
          </ac:spMkLst>
        </pc:spChg>
      </pc:sldChg>
      <pc:sldChg chg="modSp del mod">
        <pc:chgData name="Néstor Bueno" userId="d61a9449-f677-48d7-b4ab-5c8db4ace4f7" providerId="ADAL" clId="{419AA5E2-EE55-48E9-BDEC-14B310BE5344}" dt="2023-11-01T01:04:36.719" v="363" actId="47"/>
        <pc:sldMkLst>
          <pc:docMk/>
          <pc:sldMk cId="2690126701" sldId="304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2690126701" sldId="304"/>
            <ac:spMk id="2" creationId="{03ABA66D-0728-FBB9-3E54-6E67C2A334FD}"/>
          </ac:spMkLst>
        </pc:spChg>
        <pc:picChg chg="mod">
          <ac:chgData name="Néstor Bueno" userId="d61a9449-f677-48d7-b4ab-5c8db4ace4f7" providerId="ADAL" clId="{419AA5E2-EE55-48E9-BDEC-14B310BE5344}" dt="2023-11-01T00:09:59.692" v="15"/>
          <ac:picMkLst>
            <pc:docMk/>
            <pc:sldMk cId="2690126701" sldId="304"/>
            <ac:picMk id="6" creationId="{EFBC8DB9-5968-7806-CAFE-21EB614CAD21}"/>
          </ac:picMkLst>
        </pc:picChg>
      </pc:sldChg>
      <pc:sldChg chg="addSp delSp modSp delDesignElem">
        <pc:chgData name="Néstor Bueno" userId="d61a9449-f677-48d7-b4ab-5c8db4ace4f7" providerId="ADAL" clId="{419AA5E2-EE55-48E9-BDEC-14B310BE5344}" dt="2023-11-01T00:09:59.692" v="15"/>
        <pc:sldMkLst>
          <pc:docMk/>
          <pc:sldMk cId="2204747870" sldId="305"/>
        </pc:sldMkLst>
        <pc:spChg chg="mod">
          <ac:chgData name="Néstor Bueno" userId="d61a9449-f677-48d7-b4ab-5c8db4ace4f7" providerId="ADAL" clId="{419AA5E2-EE55-48E9-BDEC-14B310BE5344}" dt="2023-11-01T00:08:07.180" v="0"/>
          <ac:spMkLst>
            <pc:docMk/>
            <pc:sldMk cId="2204747870" sldId="305"/>
            <ac:spMk id="3" creationId="{255E1F2F-E259-4EA8-9FFD-3A10AF541859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2204747870" sldId="305"/>
            <ac:spMk id="33" creationId="{2FDF0794-1B86-42B2-B8C7-F60123E638ED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2204747870" sldId="305"/>
            <ac:spMk id="35" creationId="{C5373426-E26E-431D-959C-5DB96C0B6208}"/>
          </ac:spMkLst>
        </pc:spChg>
        <pc:spChg chg="add del">
          <ac:chgData name="Néstor Bueno" userId="d61a9449-f677-48d7-b4ab-5c8db4ace4f7" providerId="ADAL" clId="{419AA5E2-EE55-48E9-BDEC-14B310BE5344}" dt="2023-11-01T00:09:59.692" v="15"/>
          <ac:spMkLst>
            <pc:docMk/>
            <pc:sldMk cId="2204747870" sldId="305"/>
            <ac:spMk id="39" creationId="{EDC90921-9082-491B-940E-827D679F3478}"/>
          </ac:spMkLst>
        </pc:spChg>
        <pc:cxnChg chg="add del">
          <ac:chgData name="Néstor Bueno" userId="d61a9449-f677-48d7-b4ab-5c8db4ace4f7" providerId="ADAL" clId="{419AA5E2-EE55-48E9-BDEC-14B310BE5344}" dt="2023-11-01T00:09:59.692" v="15"/>
          <ac:cxnSpMkLst>
            <pc:docMk/>
            <pc:sldMk cId="2204747870" sldId="305"/>
            <ac:cxnSpMk id="37" creationId="{96D07482-83A3-4451-943C-B46961082957}"/>
          </ac:cxnSpMkLst>
        </pc:cxnChg>
      </pc:sldChg>
      <pc:sldChg chg="addSp delSp modSp del mod modClrScheme chgLayout">
        <pc:chgData name="Néstor Bueno" userId="d61a9449-f677-48d7-b4ab-5c8db4ace4f7" providerId="ADAL" clId="{419AA5E2-EE55-48E9-BDEC-14B310BE5344}" dt="2023-11-01T00:37:16.273" v="233" actId="47"/>
        <pc:sldMkLst>
          <pc:docMk/>
          <pc:sldMk cId="1846122366" sldId="306"/>
        </pc:sldMkLst>
        <pc:spChg chg="mod ord">
          <ac:chgData name="Néstor Bueno" userId="d61a9449-f677-48d7-b4ab-5c8db4ace4f7" providerId="ADAL" clId="{419AA5E2-EE55-48E9-BDEC-14B310BE5344}" dt="2023-11-01T00:33:10.745" v="201" actId="21"/>
          <ac:spMkLst>
            <pc:docMk/>
            <pc:sldMk cId="1846122366" sldId="306"/>
            <ac:spMk id="2" creationId="{03ABA66D-0728-FBB9-3E54-6E67C2A334FD}"/>
          </ac:spMkLst>
        </pc:spChg>
        <pc:spChg chg="add mod ord">
          <ac:chgData name="Néstor Bueno" userId="d61a9449-f677-48d7-b4ab-5c8db4ace4f7" providerId="ADAL" clId="{419AA5E2-EE55-48E9-BDEC-14B310BE5344}" dt="2023-11-01T00:32:28.380" v="198" actId="700"/>
          <ac:spMkLst>
            <pc:docMk/>
            <pc:sldMk cId="1846122366" sldId="306"/>
            <ac:spMk id="3" creationId="{013E0D83-9EA5-77D3-60A9-082C27B7A8BC}"/>
          </ac:spMkLst>
        </pc:spChg>
        <pc:picChg chg="mod ord">
          <ac:chgData name="Néstor Bueno" userId="d61a9449-f677-48d7-b4ab-5c8db4ace4f7" providerId="ADAL" clId="{419AA5E2-EE55-48E9-BDEC-14B310BE5344}" dt="2023-11-01T00:32:28.380" v="198" actId="700"/>
          <ac:picMkLst>
            <pc:docMk/>
            <pc:sldMk cId="1846122366" sldId="306"/>
            <ac:picMk id="5" creationId="{825255C7-DA8D-3B86-2604-A0EC23610E41}"/>
          </ac:picMkLst>
        </pc:picChg>
        <pc:picChg chg="del">
          <ac:chgData name="Néstor Bueno" userId="d61a9449-f677-48d7-b4ab-5c8db4ace4f7" providerId="ADAL" clId="{419AA5E2-EE55-48E9-BDEC-14B310BE5344}" dt="2023-11-01T00:36:13.366" v="230" actId="21"/>
          <ac:picMkLst>
            <pc:docMk/>
            <pc:sldMk cId="1846122366" sldId="306"/>
            <ac:picMk id="13" creationId="{BB74FD07-4265-1416-6CC4-2ECFFD7AF648}"/>
          </ac:picMkLst>
        </pc:picChg>
      </pc:sldChg>
      <pc:sldChg chg="modSp del">
        <pc:chgData name="Néstor Bueno" userId="d61a9449-f677-48d7-b4ab-5c8db4ace4f7" providerId="ADAL" clId="{419AA5E2-EE55-48E9-BDEC-14B310BE5344}" dt="2023-11-01T01:04:36.719" v="363" actId="47"/>
        <pc:sldMkLst>
          <pc:docMk/>
          <pc:sldMk cId="2417065901" sldId="307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2417065901" sldId="307"/>
            <ac:spMk id="2" creationId="{03ABA66D-0728-FBB9-3E54-6E67C2A334FD}"/>
          </ac:spMkLst>
        </pc:spChg>
        <pc:picChg chg="mod">
          <ac:chgData name="Néstor Bueno" userId="d61a9449-f677-48d7-b4ab-5c8db4ace4f7" providerId="ADAL" clId="{419AA5E2-EE55-48E9-BDEC-14B310BE5344}" dt="2023-11-01T00:09:59.692" v="15"/>
          <ac:picMkLst>
            <pc:docMk/>
            <pc:sldMk cId="2417065901" sldId="307"/>
            <ac:picMk id="7" creationId="{D073350A-616B-D4B5-CE8C-AD78A24E31AF}"/>
          </ac:picMkLst>
        </pc:picChg>
      </pc:sldChg>
      <pc:sldChg chg="modSp del mod">
        <pc:chgData name="Néstor Bueno" userId="d61a9449-f677-48d7-b4ab-5c8db4ace4f7" providerId="ADAL" clId="{419AA5E2-EE55-48E9-BDEC-14B310BE5344}" dt="2023-11-01T00:41:42.934" v="240" actId="47"/>
        <pc:sldMkLst>
          <pc:docMk/>
          <pc:sldMk cId="2016808977" sldId="308"/>
        </pc:sldMkLst>
        <pc:spChg chg="mod">
          <ac:chgData name="Néstor Bueno" userId="d61a9449-f677-48d7-b4ab-5c8db4ace4f7" providerId="ADAL" clId="{419AA5E2-EE55-48E9-BDEC-14B310BE5344}" dt="2023-11-01T00:09:59.692" v="15"/>
          <ac:spMkLst>
            <pc:docMk/>
            <pc:sldMk cId="2016808977" sldId="308"/>
            <ac:spMk id="2" creationId="{03ABA66D-0728-FBB9-3E54-6E67C2A334FD}"/>
          </ac:spMkLst>
        </pc:spChg>
        <pc:picChg chg="mod">
          <ac:chgData name="Néstor Bueno" userId="d61a9449-f677-48d7-b4ab-5c8db4ace4f7" providerId="ADAL" clId="{419AA5E2-EE55-48E9-BDEC-14B310BE5344}" dt="2023-11-01T00:09:59.692" v="15"/>
          <ac:picMkLst>
            <pc:docMk/>
            <pc:sldMk cId="2016808977" sldId="308"/>
            <ac:picMk id="6" creationId="{1C1FBB99-026B-773B-0867-D035AC6A9BF8}"/>
          </ac:picMkLst>
        </pc:picChg>
      </pc:sldChg>
      <pc:sldChg chg="addSp delSp modSp mod modClrScheme chgLayout">
        <pc:chgData name="Néstor Bueno" userId="d61a9449-f677-48d7-b4ab-5c8db4ace4f7" providerId="ADAL" clId="{419AA5E2-EE55-48E9-BDEC-14B310BE5344}" dt="2023-11-01T00:28:17.703" v="178" actId="27918"/>
        <pc:sldMkLst>
          <pc:docMk/>
          <pc:sldMk cId="3628595536" sldId="309"/>
        </pc:sldMkLst>
        <pc:spChg chg="del mod">
          <ac:chgData name="Néstor Bueno" userId="d61a9449-f677-48d7-b4ab-5c8db4ace4f7" providerId="ADAL" clId="{419AA5E2-EE55-48E9-BDEC-14B310BE5344}" dt="2023-11-01T00:18:59.825" v="128" actId="478"/>
          <ac:spMkLst>
            <pc:docMk/>
            <pc:sldMk cId="3628595536" sldId="309"/>
            <ac:spMk id="2" creationId="{03ABA66D-0728-FBB9-3E54-6E67C2A334FD}"/>
          </ac:spMkLst>
        </pc:spChg>
        <pc:spChg chg="add mod">
          <ac:chgData name="Néstor Bueno" userId="d61a9449-f677-48d7-b4ab-5c8db4ace4f7" providerId="ADAL" clId="{419AA5E2-EE55-48E9-BDEC-14B310BE5344}" dt="2023-11-01T00:13:49.284" v="19" actId="478"/>
          <ac:spMkLst>
            <pc:docMk/>
            <pc:sldMk cId="3628595536" sldId="309"/>
            <ac:spMk id="7" creationId="{98420B6D-FA51-37B5-56E3-46CAE5F2E38B}"/>
          </ac:spMkLst>
        </pc:spChg>
        <pc:spChg chg="mod">
          <ac:chgData name="Néstor Bueno" userId="d61a9449-f677-48d7-b4ab-5c8db4ace4f7" providerId="ADAL" clId="{419AA5E2-EE55-48E9-BDEC-14B310BE5344}" dt="2023-11-01T00:20:08.164" v="141" actId="1076"/>
          <ac:spMkLst>
            <pc:docMk/>
            <pc:sldMk cId="3628595536" sldId="309"/>
            <ac:spMk id="10" creationId="{F49FDBC4-EFFC-3935-968D-3E5FBD5CA2BC}"/>
          </ac:spMkLst>
        </pc:spChg>
        <pc:spChg chg="mod">
          <ac:chgData name="Néstor Bueno" userId="d61a9449-f677-48d7-b4ab-5c8db4ace4f7" providerId="ADAL" clId="{419AA5E2-EE55-48E9-BDEC-14B310BE5344}" dt="2023-11-01T00:25:58.344" v="173" actId="1076"/>
          <ac:spMkLst>
            <pc:docMk/>
            <pc:sldMk cId="3628595536" sldId="309"/>
            <ac:spMk id="11" creationId="{034A67BA-D809-F2F3-F3D9-A4C50C4B4CD4}"/>
          </ac:spMkLst>
        </pc:spChg>
        <pc:spChg chg="add del mod">
          <ac:chgData name="Néstor Bueno" userId="d61a9449-f677-48d7-b4ab-5c8db4ace4f7" providerId="ADAL" clId="{419AA5E2-EE55-48E9-BDEC-14B310BE5344}" dt="2023-11-01T00:19:02.082" v="129" actId="478"/>
          <ac:spMkLst>
            <pc:docMk/>
            <pc:sldMk cId="3628595536" sldId="309"/>
            <ac:spMk id="13" creationId="{0B9BFE0D-9BE3-F803-3350-8EACE4A413C2}"/>
          </ac:spMkLst>
        </pc:spChg>
        <pc:graphicFrameChg chg="add mod">
          <ac:chgData name="Néstor Bueno" userId="d61a9449-f677-48d7-b4ab-5c8db4ace4f7" providerId="ADAL" clId="{419AA5E2-EE55-48E9-BDEC-14B310BE5344}" dt="2023-11-01T00:13:46.176" v="18"/>
          <ac:graphicFrameMkLst>
            <pc:docMk/>
            <pc:sldMk cId="3628595536" sldId="309"/>
            <ac:graphicFrameMk id="3" creationId="{834F9FE8-F014-0C0C-1385-A1630D477EFB}"/>
          </ac:graphicFrameMkLst>
        </pc:graphicFrameChg>
        <pc:graphicFrameChg chg="add del mod">
          <ac:chgData name="Néstor Bueno" userId="d61a9449-f677-48d7-b4ab-5c8db4ace4f7" providerId="ADAL" clId="{419AA5E2-EE55-48E9-BDEC-14B310BE5344}" dt="2023-11-01T00:24:44.244" v="164" actId="478"/>
          <ac:graphicFrameMkLst>
            <pc:docMk/>
            <pc:sldMk cId="3628595536" sldId="309"/>
            <ac:graphicFrameMk id="17" creationId="{834F9FE8-F014-0C0C-1385-A1630D477EFB}"/>
          </ac:graphicFrameMkLst>
        </pc:graphicFrameChg>
        <pc:picChg chg="del">
          <ac:chgData name="Néstor Bueno" userId="d61a9449-f677-48d7-b4ab-5c8db4ace4f7" providerId="ADAL" clId="{419AA5E2-EE55-48E9-BDEC-14B310BE5344}" dt="2023-11-01T00:14:32.707" v="102" actId="478"/>
          <ac:picMkLst>
            <pc:docMk/>
            <pc:sldMk cId="3628595536" sldId="309"/>
            <ac:picMk id="4" creationId="{1F31069D-3334-8D0B-BF56-712EEDFE053A}"/>
          </ac:picMkLst>
        </pc:picChg>
        <pc:picChg chg="del">
          <ac:chgData name="Néstor Bueno" userId="d61a9449-f677-48d7-b4ab-5c8db4ace4f7" providerId="ADAL" clId="{419AA5E2-EE55-48E9-BDEC-14B310BE5344}" dt="2023-11-01T00:13:49.284" v="19" actId="478"/>
          <ac:picMkLst>
            <pc:docMk/>
            <pc:sldMk cId="3628595536" sldId="309"/>
            <ac:picMk id="6" creationId="{9488552C-1F55-FF96-118B-23190500E5C0}"/>
          </ac:picMkLst>
        </pc:picChg>
        <pc:picChg chg="del mod ord">
          <ac:chgData name="Néstor Bueno" userId="d61a9449-f677-48d7-b4ab-5c8db4ace4f7" providerId="ADAL" clId="{419AA5E2-EE55-48E9-BDEC-14B310BE5344}" dt="2023-11-01T00:21:22.462" v="145" actId="478"/>
          <ac:picMkLst>
            <pc:docMk/>
            <pc:sldMk cId="3628595536" sldId="309"/>
            <ac:picMk id="8" creationId="{9BABBCBB-323E-6118-3880-20C1E8D37AAA}"/>
          </ac:picMkLst>
        </pc:picChg>
        <pc:picChg chg="del mod">
          <ac:chgData name="Néstor Bueno" userId="d61a9449-f677-48d7-b4ab-5c8db4ace4f7" providerId="ADAL" clId="{419AA5E2-EE55-48E9-BDEC-14B310BE5344}" dt="2023-11-01T00:21:38.074" v="148" actId="478"/>
          <ac:picMkLst>
            <pc:docMk/>
            <pc:sldMk cId="3628595536" sldId="309"/>
            <ac:picMk id="9" creationId="{69C50E9E-706E-2182-80B7-1EE0B0400762}"/>
          </ac:picMkLst>
        </pc:picChg>
        <pc:picChg chg="del mod">
          <ac:chgData name="Néstor Bueno" userId="d61a9449-f677-48d7-b4ab-5c8db4ace4f7" providerId="ADAL" clId="{419AA5E2-EE55-48E9-BDEC-14B310BE5344}" dt="2023-11-01T00:23:52.652" v="152" actId="478"/>
          <ac:picMkLst>
            <pc:docMk/>
            <pc:sldMk cId="3628595536" sldId="309"/>
            <ac:picMk id="14" creationId="{F3B85477-CA3A-FA6A-BCBF-757806847162}"/>
          </ac:picMkLst>
        </pc:picChg>
        <pc:picChg chg="del mod">
          <ac:chgData name="Néstor Bueno" userId="d61a9449-f677-48d7-b4ab-5c8db4ace4f7" providerId="ADAL" clId="{419AA5E2-EE55-48E9-BDEC-14B310BE5344}" dt="2023-11-01T00:25:18.565" v="167" actId="478"/>
          <ac:picMkLst>
            <pc:docMk/>
            <pc:sldMk cId="3628595536" sldId="309"/>
            <ac:picMk id="15" creationId="{5D107678-C185-E78B-1556-765F666A7DDB}"/>
          </ac:picMkLst>
        </pc:picChg>
        <pc:picChg chg="del mod">
          <ac:chgData name="Néstor Bueno" userId="d61a9449-f677-48d7-b4ab-5c8db4ace4f7" providerId="ADAL" clId="{419AA5E2-EE55-48E9-BDEC-14B310BE5344}" dt="2023-11-01T00:24:30.940" v="155" actId="478"/>
          <ac:picMkLst>
            <pc:docMk/>
            <pc:sldMk cId="3628595536" sldId="309"/>
            <ac:picMk id="16" creationId="{6BA7CD92-46F1-9B99-23C5-282F3BD53054}"/>
          </ac:picMkLst>
        </pc:picChg>
        <pc:picChg chg="mod">
          <ac:chgData name="Néstor Bueno" userId="d61a9449-f677-48d7-b4ab-5c8db4ace4f7" providerId="ADAL" clId="{419AA5E2-EE55-48E9-BDEC-14B310BE5344}" dt="2023-11-01T00:24:59.043" v="166" actId="14100"/>
          <ac:picMkLst>
            <pc:docMk/>
            <pc:sldMk cId="3628595536" sldId="309"/>
            <ac:picMk id="18" creationId="{92A52EDA-D630-4408-6372-CE7986441E9D}"/>
          </ac:picMkLst>
        </pc:picChg>
        <pc:picChg chg="mod">
          <ac:chgData name="Néstor Bueno" userId="d61a9449-f677-48d7-b4ab-5c8db4ace4f7" providerId="ADAL" clId="{419AA5E2-EE55-48E9-BDEC-14B310BE5344}" dt="2023-11-01T00:25:51.736" v="172" actId="1076"/>
          <ac:picMkLst>
            <pc:docMk/>
            <pc:sldMk cId="3628595536" sldId="309"/>
            <ac:picMk id="19" creationId="{6BB58764-C6EF-7975-18DB-F69F6FDFAEC9}"/>
          </ac:picMkLst>
        </pc:picChg>
      </pc:sldChg>
      <pc:sldChg chg="addSp delSp modSp add mod modClrScheme chgLayout">
        <pc:chgData name="Néstor Bueno" userId="d61a9449-f677-48d7-b4ab-5c8db4ace4f7" providerId="ADAL" clId="{419AA5E2-EE55-48E9-BDEC-14B310BE5344}" dt="2023-11-01T00:57:41.001" v="333" actId="1076"/>
        <pc:sldMkLst>
          <pc:docMk/>
          <pc:sldMk cId="1311271775" sldId="310"/>
        </pc:sldMkLst>
        <pc:spChg chg="del mod ord">
          <ac:chgData name="Néstor Bueno" userId="d61a9449-f677-48d7-b4ab-5c8db4ace4f7" providerId="ADAL" clId="{419AA5E2-EE55-48E9-BDEC-14B310BE5344}" dt="2023-11-01T00:17:53.453" v="119" actId="478"/>
          <ac:spMkLst>
            <pc:docMk/>
            <pc:sldMk cId="1311271775" sldId="310"/>
            <ac:spMk id="2" creationId="{03ABA66D-0728-FBB9-3E54-6E67C2A334FD}"/>
          </ac:spMkLst>
        </pc:spChg>
        <pc:spChg chg="add mod">
          <ac:chgData name="Néstor Bueno" userId="d61a9449-f677-48d7-b4ab-5c8db4ace4f7" providerId="ADAL" clId="{419AA5E2-EE55-48E9-BDEC-14B310BE5344}" dt="2023-11-01T00:16:37.575" v="112" actId="478"/>
          <ac:spMkLst>
            <pc:docMk/>
            <pc:sldMk cId="1311271775" sldId="310"/>
            <ac:spMk id="4" creationId="{D3F9DEBE-CD9C-4A91-1586-74E93DA77153}"/>
          </ac:spMkLst>
        </pc:spChg>
        <pc:spChg chg="add mod">
          <ac:chgData name="Néstor Bueno" userId="d61a9449-f677-48d7-b4ab-5c8db4ace4f7" providerId="ADAL" clId="{419AA5E2-EE55-48E9-BDEC-14B310BE5344}" dt="2023-11-01T00:17:11.359" v="115" actId="478"/>
          <ac:spMkLst>
            <pc:docMk/>
            <pc:sldMk cId="1311271775" sldId="310"/>
            <ac:spMk id="7" creationId="{E97B4039-85B7-921D-B238-9A0802EDF01C}"/>
          </ac:spMkLst>
        </pc:spChg>
        <pc:spChg chg="del">
          <ac:chgData name="Néstor Bueno" userId="d61a9449-f677-48d7-b4ab-5c8db4ace4f7" providerId="ADAL" clId="{419AA5E2-EE55-48E9-BDEC-14B310BE5344}" dt="2023-11-01T00:16:33.673" v="109" actId="478"/>
          <ac:spMkLst>
            <pc:docMk/>
            <pc:sldMk cId="1311271775" sldId="310"/>
            <ac:spMk id="10" creationId="{F49FDBC4-EFFC-3935-968D-3E5FBD5CA2BC}"/>
          </ac:spMkLst>
        </pc:spChg>
        <pc:spChg chg="del">
          <ac:chgData name="Néstor Bueno" userId="d61a9449-f677-48d7-b4ab-5c8db4ace4f7" providerId="ADAL" clId="{419AA5E2-EE55-48E9-BDEC-14B310BE5344}" dt="2023-11-01T00:16:36.149" v="110" actId="478"/>
          <ac:spMkLst>
            <pc:docMk/>
            <pc:sldMk cId="1311271775" sldId="310"/>
            <ac:spMk id="11" creationId="{034A67BA-D809-F2F3-F3D9-A4C50C4B4CD4}"/>
          </ac:spMkLst>
        </pc:spChg>
        <pc:spChg chg="add del mod ord">
          <ac:chgData name="Néstor Bueno" userId="d61a9449-f677-48d7-b4ab-5c8db4ace4f7" providerId="ADAL" clId="{419AA5E2-EE55-48E9-BDEC-14B310BE5344}" dt="2023-11-01T00:17:59.684" v="121" actId="478"/>
          <ac:spMkLst>
            <pc:docMk/>
            <pc:sldMk cId="1311271775" sldId="310"/>
            <ac:spMk id="13" creationId="{59985C48-B2F1-03A5-09CB-724DA6199CFD}"/>
          </ac:spMkLst>
        </pc:spChg>
        <pc:spChg chg="add del mod">
          <ac:chgData name="Néstor Bueno" userId="d61a9449-f677-48d7-b4ab-5c8db4ace4f7" providerId="ADAL" clId="{419AA5E2-EE55-48E9-BDEC-14B310BE5344}" dt="2023-11-01T00:17:56.506" v="120" actId="478"/>
          <ac:spMkLst>
            <pc:docMk/>
            <pc:sldMk cId="1311271775" sldId="310"/>
            <ac:spMk id="15" creationId="{DA79CC3F-7684-1A42-132E-9768F1D9CC7B}"/>
          </ac:spMkLst>
        </pc:spChg>
        <pc:picChg chg="del mod">
          <ac:chgData name="Néstor Bueno" userId="d61a9449-f677-48d7-b4ab-5c8db4ace4f7" providerId="ADAL" clId="{419AA5E2-EE55-48E9-BDEC-14B310BE5344}" dt="2023-11-01T00:17:11.359" v="115" actId="478"/>
          <ac:picMkLst>
            <pc:docMk/>
            <pc:sldMk cId="1311271775" sldId="310"/>
            <ac:picMk id="5" creationId="{51C961FF-9E99-9581-7881-E8F210773A4E}"/>
          </ac:picMkLst>
        </pc:picChg>
        <pc:picChg chg="del">
          <ac:chgData name="Néstor Bueno" userId="d61a9449-f677-48d7-b4ab-5c8db4ace4f7" providerId="ADAL" clId="{419AA5E2-EE55-48E9-BDEC-14B310BE5344}" dt="2023-11-01T00:16:37.575" v="112" actId="478"/>
          <ac:picMkLst>
            <pc:docMk/>
            <pc:sldMk cId="1311271775" sldId="310"/>
            <ac:picMk id="8" creationId="{9BABBCBB-323E-6118-3880-20C1E8D37AAA}"/>
          </ac:picMkLst>
        </pc:picChg>
        <pc:picChg chg="del">
          <ac:chgData name="Néstor Bueno" userId="d61a9449-f677-48d7-b4ab-5c8db4ace4f7" providerId="ADAL" clId="{419AA5E2-EE55-48E9-BDEC-14B310BE5344}" dt="2023-11-01T00:16:36.916" v="111" actId="478"/>
          <ac:picMkLst>
            <pc:docMk/>
            <pc:sldMk cId="1311271775" sldId="310"/>
            <ac:picMk id="9" creationId="{69C50E9E-706E-2182-80B7-1EE0B0400762}"/>
          </ac:picMkLst>
        </pc:picChg>
        <pc:picChg chg="mod ord">
          <ac:chgData name="Néstor Bueno" userId="d61a9449-f677-48d7-b4ab-5c8db4ace4f7" providerId="ADAL" clId="{419AA5E2-EE55-48E9-BDEC-14B310BE5344}" dt="2023-11-01T00:57:41.001" v="333" actId="1076"/>
          <ac:picMkLst>
            <pc:docMk/>
            <pc:sldMk cId="1311271775" sldId="310"/>
            <ac:picMk id="12" creationId="{0E01BCB3-6F0F-A82D-9046-037A8F6106CD}"/>
          </ac:picMkLst>
        </pc:picChg>
      </pc:sldChg>
      <pc:sldChg chg="new del">
        <pc:chgData name="Néstor Bueno" userId="d61a9449-f677-48d7-b4ab-5c8db4ace4f7" providerId="ADAL" clId="{419AA5E2-EE55-48E9-BDEC-14B310BE5344}" dt="2023-11-01T00:15:46.593" v="107" actId="680"/>
        <pc:sldMkLst>
          <pc:docMk/>
          <pc:sldMk cId="3250889802" sldId="310"/>
        </pc:sldMkLst>
      </pc:sldChg>
      <pc:sldChg chg="delSp modSp add mod ord">
        <pc:chgData name="Néstor Bueno" userId="d61a9449-f677-48d7-b4ab-5c8db4ace4f7" providerId="ADAL" clId="{419AA5E2-EE55-48E9-BDEC-14B310BE5344}" dt="2023-11-01T00:29:23.565" v="185" actId="14100"/>
        <pc:sldMkLst>
          <pc:docMk/>
          <pc:sldMk cId="750821955" sldId="311"/>
        </pc:sldMkLst>
        <pc:picChg chg="mod">
          <ac:chgData name="Néstor Bueno" userId="d61a9449-f677-48d7-b4ab-5c8db4ace4f7" providerId="ADAL" clId="{419AA5E2-EE55-48E9-BDEC-14B310BE5344}" dt="2023-11-01T00:28:50.585" v="182" actId="1076"/>
          <ac:picMkLst>
            <pc:docMk/>
            <pc:sldMk cId="750821955" sldId="311"/>
            <ac:picMk id="2" creationId="{63C4B21B-80E8-BB92-7F25-6EB272AC732C}"/>
          </ac:picMkLst>
        </pc:picChg>
        <pc:picChg chg="mod">
          <ac:chgData name="Néstor Bueno" userId="d61a9449-f677-48d7-b4ab-5c8db4ace4f7" providerId="ADAL" clId="{419AA5E2-EE55-48E9-BDEC-14B310BE5344}" dt="2023-11-01T00:29:23.565" v="185" actId="14100"/>
          <ac:picMkLst>
            <pc:docMk/>
            <pc:sldMk cId="750821955" sldId="311"/>
            <ac:picMk id="3" creationId="{9CD68076-9645-697F-D8B0-F6B6A51C05DA}"/>
          </ac:picMkLst>
        </pc:picChg>
        <pc:picChg chg="del">
          <ac:chgData name="Néstor Bueno" userId="d61a9449-f677-48d7-b4ab-5c8db4ace4f7" providerId="ADAL" clId="{419AA5E2-EE55-48E9-BDEC-14B310BE5344}" dt="2023-11-01T00:28:34.326" v="179" actId="478"/>
          <ac:picMkLst>
            <pc:docMk/>
            <pc:sldMk cId="750821955" sldId="311"/>
            <ac:picMk id="18" creationId="{92A52EDA-D630-4408-6372-CE7986441E9D}"/>
          </ac:picMkLst>
        </pc:picChg>
        <pc:picChg chg="del">
          <ac:chgData name="Néstor Bueno" userId="d61a9449-f677-48d7-b4ab-5c8db4ace4f7" providerId="ADAL" clId="{419AA5E2-EE55-48E9-BDEC-14B310BE5344}" dt="2023-11-01T00:29:13.083" v="183" actId="478"/>
          <ac:picMkLst>
            <pc:docMk/>
            <pc:sldMk cId="750821955" sldId="311"/>
            <ac:picMk id="19" creationId="{6BB58764-C6EF-7975-18DB-F69F6FDFAEC9}"/>
          </ac:picMkLst>
        </pc:picChg>
      </pc:sldChg>
      <pc:sldChg chg="delSp modSp add mod ord">
        <pc:chgData name="Néstor Bueno" userId="d61a9449-f677-48d7-b4ab-5c8db4ace4f7" providerId="ADAL" clId="{419AA5E2-EE55-48E9-BDEC-14B310BE5344}" dt="2023-11-01T00:46:18.617" v="281" actId="1076"/>
        <pc:sldMkLst>
          <pc:docMk/>
          <pc:sldMk cId="3904174755" sldId="312"/>
        </pc:sldMkLst>
        <pc:picChg chg="mod">
          <ac:chgData name="Néstor Bueno" userId="d61a9449-f677-48d7-b4ab-5c8db4ace4f7" providerId="ADAL" clId="{419AA5E2-EE55-48E9-BDEC-14B310BE5344}" dt="2023-11-01T00:46:18.617" v="281" actId="1076"/>
          <ac:picMkLst>
            <pc:docMk/>
            <pc:sldMk cId="3904174755" sldId="312"/>
            <ac:picMk id="2" creationId="{C08A3543-C7EB-978C-268E-90599AEA15E4}"/>
          </ac:picMkLst>
        </pc:picChg>
        <pc:picChg chg="del">
          <ac:chgData name="Néstor Bueno" userId="d61a9449-f677-48d7-b4ab-5c8db4ace4f7" providerId="ADAL" clId="{419AA5E2-EE55-48E9-BDEC-14B310BE5344}" dt="2023-11-01T00:29:41.049" v="189" actId="478"/>
          <ac:picMkLst>
            <pc:docMk/>
            <pc:sldMk cId="3904174755" sldId="312"/>
            <ac:picMk id="12" creationId="{0E01BCB3-6F0F-A82D-9046-037A8F6106CD}"/>
          </ac:picMkLst>
        </pc:picChg>
      </pc:sldChg>
      <pc:sldChg chg="addSp delSp modSp add mod">
        <pc:chgData name="Néstor Bueno" userId="d61a9449-f677-48d7-b4ab-5c8db4ace4f7" providerId="ADAL" clId="{419AA5E2-EE55-48E9-BDEC-14B310BE5344}" dt="2023-11-01T00:36:22.155" v="232" actId="1076"/>
        <pc:sldMkLst>
          <pc:docMk/>
          <pc:sldMk cId="3281768060" sldId="313"/>
        </pc:sldMkLst>
        <pc:spChg chg="add mod">
          <ac:chgData name="Néstor Bueno" userId="d61a9449-f677-48d7-b4ab-5c8db4ace4f7" providerId="ADAL" clId="{419AA5E2-EE55-48E9-BDEC-14B310BE5344}" dt="2023-11-01T00:35:57.007" v="229" actId="1076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419AA5E2-EE55-48E9-BDEC-14B310BE5344}" dt="2023-11-01T00:33:03.392" v="200" actId="478"/>
          <ac:picMkLst>
            <pc:docMk/>
            <pc:sldMk cId="3281768060" sldId="313"/>
            <ac:picMk id="2" creationId="{C08A3543-C7EB-978C-268E-90599AEA15E4}"/>
          </ac:picMkLst>
        </pc:picChg>
        <pc:picChg chg="mod">
          <ac:chgData name="Néstor Bueno" userId="d61a9449-f677-48d7-b4ab-5c8db4ace4f7" providerId="ADAL" clId="{419AA5E2-EE55-48E9-BDEC-14B310BE5344}" dt="2023-11-01T00:35:22.869" v="210" actId="14100"/>
          <ac:picMkLst>
            <pc:docMk/>
            <pc:sldMk cId="3281768060" sldId="313"/>
            <ac:picMk id="4" creationId="{A38F625C-B817-6159-CDEF-1CD77860105F}"/>
          </ac:picMkLst>
        </pc:picChg>
        <pc:picChg chg="add mod">
          <ac:chgData name="Néstor Bueno" userId="d61a9449-f677-48d7-b4ab-5c8db4ace4f7" providerId="ADAL" clId="{419AA5E2-EE55-48E9-BDEC-14B310BE5344}" dt="2023-11-01T00:36:22.155" v="232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addSp delSp add mod ord">
        <pc:chgData name="Néstor Bueno" userId="d61a9449-f677-48d7-b4ab-5c8db4ace4f7" providerId="ADAL" clId="{419AA5E2-EE55-48E9-BDEC-14B310BE5344}" dt="2023-11-01T01:08:50.779" v="365"/>
        <pc:sldMkLst>
          <pc:docMk/>
          <pc:sldMk cId="894761409" sldId="314"/>
        </pc:sldMkLst>
        <pc:spChg chg="add del">
          <ac:chgData name="Néstor Bueno" userId="d61a9449-f677-48d7-b4ab-5c8db4ace4f7" providerId="ADAL" clId="{419AA5E2-EE55-48E9-BDEC-14B310BE5344}" dt="2023-11-01T00:38:28.152" v="238" actId="22"/>
          <ac:spMkLst>
            <pc:docMk/>
            <pc:sldMk cId="894761409" sldId="314"/>
            <ac:spMk id="6" creationId="{205FD567-F562-308D-2228-55D36210D460}"/>
          </ac:spMkLst>
        </pc:spChg>
        <pc:picChg chg="del">
          <ac:chgData name="Néstor Bueno" userId="d61a9449-f677-48d7-b4ab-5c8db4ace4f7" providerId="ADAL" clId="{419AA5E2-EE55-48E9-BDEC-14B310BE5344}" dt="2023-11-01T00:37:34.823" v="236" actId="478"/>
          <ac:picMkLst>
            <pc:docMk/>
            <pc:sldMk cId="894761409" sldId="314"/>
            <ac:picMk id="4" creationId="{A38F625C-B817-6159-CDEF-1CD77860105F}"/>
          </ac:picMkLst>
        </pc:picChg>
        <pc:picChg chg="del">
          <ac:chgData name="Néstor Bueno" userId="d61a9449-f677-48d7-b4ab-5c8db4ace4f7" providerId="ADAL" clId="{419AA5E2-EE55-48E9-BDEC-14B310BE5344}" dt="2023-11-01T00:37:32.395" v="235" actId="478"/>
          <ac:picMkLst>
            <pc:docMk/>
            <pc:sldMk cId="894761409" sldId="314"/>
            <ac:picMk id="5" creationId="{6CA781C0-1CDA-32E4-0B04-07A1BE175202}"/>
          </ac:picMkLst>
        </pc:picChg>
        <pc:picChg chg="del">
          <ac:chgData name="Néstor Bueno" userId="d61a9449-f677-48d7-b4ab-5c8db4ace4f7" providerId="ADAL" clId="{419AA5E2-EE55-48E9-BDEC-14B310BE5344}" dt="2023-11-01T00:40:56.181" v="239" actId="478"/>
          <ac:picMkLst>
            <pc:docMk/>
            <pc:sldMk cId="894761409" sldId="314"/>
            <ac:picMk id="7" creationId="{51458C26-7ABE-9031-D2BC-6B964CA5A69D}"/>
          </ac:picMkLst>
        </pc:picChg>
      </pc:sldChg>
      <pc:sldChg chg="delSp modSp add mod ord">
        <pc:chgData name="Néstor Bueno" userId="d61a9449-f677-48d7-b4ab-5c8db4ace4f7" providerId="ADAL" clId="{419AA5E2-EE55-48E9-BDEC-14B310BE5344}" dt="2023-11-01T00:43:21.921" v="256" actId="1076"/>
        <pc:sldMkLst>
          <pc:docMk/>
          <pc:sldMk cId="3170380168" sldId="315"/>
        </pc:sldMkLst>
        <pc:spChg chg="mod">
          <ac:chgData name="Néstor Bueno" userId="d61a9449-f677-48d7-b4ab-5c8db4ace4f7" providerId="ADAL" clId="{419AA5E2-EE55-48E9-BDEC-14B310BE5344}" dt="2023-11-01T00:42:29.836" v="250" actId="1076"/>
          <ac:spMkLst>
            <pc:docMk/>
            <pc:sldMk cId="3170380168" sldId="315"/>
            <ac:spMk id="3" creationId="{0B1A0832-81E9-97A2-866C-8AC62EF7DA65}"/>
          </ac:spMkLst>
        </pc:spChg>
        <pc:picChg chg="mod ord">
          <ac:chgData name="Néstor Bueno" userId="d61a9449-f677-48d7-b4ab-5c8db4ace4f7" providerId="ADAL" clId="{419AA5E2-EE55-48E9-BDEC-14B310BE5344}" dt="2023-11-01T00:43:19.345" v="255" actId="14100"/>
          <ac:picMkLst>
            <pc:docMk/>
            <pc:sldMk cId="3170380168" sldId="315"/>
            <ac:picMk id="2" creationId="{7F961D30-B737-0D25-0458-74858800E0F1}"/>
          </ac:picMkLst>
        </pc:picChg>
        <pc:picChg chg="del">
          <ac:chgData name="Néstor Bueno" userId="d61a9449-f677-48d7-b4ab-5c8db4ace4f7" providerId="ADAL" clId="{419AA5E2-EE55-48E9-BDEC-14B310BE5344}" dt="2023-11-01T00:42:32.501" v="251" actId="478"/>
          <ac:picMkLst>
            <pc:docMk/>
            <pc:sldMk cId="3170380168" sldId="315"/>
            <ac:picMk id="4" creationId="{A38F625C-B817-6159-CDEF-1CD77860105F}"/>
          </ac:picMkLst>
        </pc:picChg>
        <pc:picChg chg="mod">
          <ac:chgData name="Néstor Bueno" userId="d61a9449-f677-48d7-b4ab-5c8db4ace4f7" providerId="ADAL" clId="{419AA5E2-EE55-48E9-BDEC-14B310BE5344}" dt="2023-11-01T00:43:21.921" v="256" actId="1076"/>
          <ac:picMkLst>
            <pc:docMk/>
            <pc:sldMk cId="3170380168" sldId="315"/>
            <ac:picMk id="5" creationId="{6CA781C0-1CDA-32E4-0B04-07A1BE175202}"/>
          </ac:picMkLst>
        </pc:picChg>
      </pc:sldChg>
      <pc:sldChg chg="delSp add mod">
        <pc:chgData name="Néstor Bueno" userId="d61a9449-f677-48d7-b4ab-5c8db4ace4f7" providerId="ADAL" clId="{419AA5E2-EE55-48E9-BDEC-14B310BE5344}" dt="2023-11-01T00:44:38.226" v="258" actId="478"/>
        <pc:sldMkLst>
          <pc:docMk/>
          <pc:sldMk cId="2882545426" sldId="316"/>
        </pc:sldMkLst>
        <pc:picChg chg="del">
          <ac:chgData name="Néstor Bueno" userId="d61a9449-f677-48d7-b4ab-5c8db4ace4f7" providerId="ADAL" clId="{419AA5E2-EE55-48E9-BDEC-14B310BE5344}" dt="2023-11-01T00:44:38.226" v="258" actId="478"/>
          <ac:picMkLst>
            <pc:docMk/>
            <pc:sldMk cId="2882545426" sldId="316"/>
            <ac:picMk id="2" creationId="{C08A3543-C7EB-978C-268E-90599AEA15E4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0:56:05.734" v="313" actId="1076"/>
        <pc:sldMkLst>
          <pc:docMk/>
          <pc:sldMk cId="2546354169" sldId="317"/>
        </pc:sldMkLst>
        <pc:picChg chg="mod">
          <ac:chgData name="Néstor Bueno" userId="d61a9449-f677-48d7-b4ab-5c8db4ace4f7" providerId="ADAL" clId="{419AA5E2-EE55-48E9-BDEC-14B310BE5344}" dt="2023-11-01T00:53:33.474" v="305" actId="14100"/>
          <ac:picMkLst>
            <pc:docMk/>
            <pc:sldMk cId="2546354169" sldId="317"/>
            <ac:picMk id="2" creationId="{06E22246-5184-8DC9-7C38-43A8CF721234}"/>
          </ac:picMkLst>
        </pc:picChg>
        <pc:picChg chg="mod">
          <ac:chgData name="Néstor Bueno" userId="d61a9449-f677-48d7-b4ab-5c8db4ace4f7" providerId="ADAL" clId="{419AA5E2-EE55-48E9-BDEC-14B310BE5344}" dt="2023-11-01T00:56:05.734" v="313" actId="1076"/>
          <ac:picMkLst>
            <pc:docMk/>
            <pc:sldMk cId="2546354169" sldId="317"/>
            <ac:picMk id="3" creationId="{A8F88E6B-46B3-9FE8-8C86-38FB407C4821}"/>
          </ac:picMkLst>
        </pc:picChg>
        <pc:picChg chg="del">
          <ac:chgData name="Néstor Bueno" userId="d61a9449-f677-48d7-b4ab-5c8db4ace4f7" providerId="ADAL" clId="{419AA5E2-EE55-48E9-BDEC-14B310BE5344}" dt="2023-11-01T00:53:21.074" v="303" actId="478"/>
          <ac:picMkLst>
            <pc:docMk/>
            <pc:sldMk cId="2546354169" sldId="317"/>
            <ac:picMk id="18" creationId="{92A52EDA-D630-4408-6372-CE7986441E9D}"/>
          </ac:picMkLst>
        </pc:picChg>
        <pc:picChg chg="del">
          <ac:chgData name="Néstor Bueno" userId="d61a9449-f677-48d7-b4ab-5c8db4ace4f7" providerId="ADAL" clId="{419AA5E2-EE55-48E9-BDEC-14B310BE5344}" dt="2023-11-01T00:55:51.117" v="310" actId="478"/>
          <ac:picMkLst>
            <pc:docMk/>
            <pc:sldMk cId="2546354169" sldId="317"/>
            <ac:picMk id="19" creationId="{6BB58764-C6EF-7975-18DB-F69F6FDFAEC9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0:57:14.159" v="331" actId="1076"/>
        <pc:sldMkLst>
          <pc:docMk/>
          <pc:sldMk cId="4168616331" sldId="318"/>
        </pc:sldMkLst>
        <pc:picChg chg="mod">
          <ac:chgData name="Néstor Bueno" userId="d61a9449-f677-48d7-b4ab-5c8db4ace4f7" providerId="ADAL" clId="{419AA5E2-EE55-48E9-BDEC-14B310BE5344}" dt="2023-11-01T00:57:14.159" v="331" actId="1076"/>
          <ac:picMkLst>
            <pc:docMk/>
            <pc:sldMk cId="4168616331" sldId="318"/>
            <ac:picMk id="2" creationId="{85BBC9DC-69F2-2FF1-2FBB-2FE75D277BB2}"/>
          </ac:picMkLst>
        </pc:picChg>
        <pc:picChg chg="del">
          <ac:chgData name="Néstor Bueno" userId="d61a9449-f677-48d7-b4ab-5c8db4ace4f7" providerId="ADAL" clId="{419AA5E2-EE55-48E9-BDEC-14B310BE5344}" dt="2023-11-01T00:56:19.434" v="314" actId="478"/>
          <ac:picMkLst>
            <pc:docMk/>
            <pc:sldMk cId="4168616331" sldId="318"/>
            <ac:picMk id="12" creationId="{0E01BCB3-6F0F-A82D-9046-037A8F6106CD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0:58:36.001" v="336" actId="14100"/>
        <pc:sldMkLst>
          <pc:docMk/>
          <pc:sldMk cId="1826243041" sldId="319"/>
        </pc:sldMkLst>
        <pc:picChg chg="del">
          <ac:chgData name="Néstor Bueno" userId="d61a9449-f677-48d7-b4ab-5c8db4ace4f7" providerId="ADAL" clId="{419AA5E2-EE55-48E9-BDEC-14B310BE5344}" dt="2023-11-01T00:53:46.741" v="306" actId="478"/>
          <ac:picMkLst>
            <pc:docMk/>
            <pc:sldMk cId="1826243041" sldId="319"/>
            <ac:picMk id="2" creationId="{63C4B21B-80E8-BB92-7F25-6EB272AC732C}"/>
          </ac:picMkLst>
        </pc:picChg>
        <pc:picChg chg="del">
          <ac:chgData name="Néstor Bueno" userId="d61a9449-f677-48d7-b4ab-5c8db4ace4f7" providerId="ADAL" clId="{419AA5E2-EE55-48E9-BDEC-14B310BE5344}" dt="2023-11-01T00:58:25.568" v="334" actId="478"/>
          <ac:picMkLst>
            <pc:docMk/>
            <pc:sldMk cId="1826243041" sldId="319"/>
            <ac:picMk id="3" creationId="{9CD68076-9645-697F-D8B0-F6B6A51C05DA}"/>
          </ac:picMkLst>
        </pc:picChg>
        <pc:picChg chg="mod">
          <ac:chgData name="Néstor Bueno" userId="d61a9449-f677-48d7-b4ab-5c8db4ace4f7" providerId="ADAL" clId="{419AA5E2-EE55-48E9-BDEC-14B310BE5344}" dt="2023-11-01T00:54:14.270" v="308" actId="14100"/>
          <ac:picMkLst>
            <pc:docMk/>
            <pc:sldMk cId="1826243041" sldId="319"/>
            <ac:picMk id="4" creationId="{55DC6080-0A34-E1C4-59B9-C8B7217D04C1}"/>
          </ac:picMkLst>
        </pc:picChg>
        <pc:picChg chg="mod">
          <ac:chgData name="Néstor Bueno" userId="d61a9449-f677-48d7-b4ab-5c8db4ace4f7" providerId="ADAL" clId="{419AA5E2-EE55-48E9-BDEC-14B310BE5344}" dt="2023-11-01T00:58:36.001" v="336" actId="14100"/>
          <ac:picMkLst>
            <pc:docMk/>
            <pc:sldMk cId="1826243041" sldId="319"/>
            <ac:picMk id="5" creationId="{B6BF2039-A9E4-70E8-2D56-D0DD63C5F067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0:59:14.365" v="340" actId="1076"/>
        <pc:sldMkLst>
          <pc:docMk/>
          <pc:sldMk cId="1182462764" sldId="320"/>
        </pc:sldMkLst>
        <pc:picChg chg="del">
          <ac:chgData name="Néstor Bueno" userId="d61a9449-f677-48d7-b4ab-5c8db4ace4f7" providerId="ADAL" clId="{419AA5E2-EE55-48E9-BDEC-14B310BE5344}" dt="2023-11-01T00:58:54.599" v="337" actId="478"/>
          <ac:picMkLst>
            <pc:docMk/>
            <pc:sldMk cId="1182462764" sldId="320"/>
            <ac:picMk id="2" creationId="{C08A3543-C7EB-978C-268E-90599AEA15E4}"/>
          </ac:picMkLst>
        </pc:picChg>
        <pc:picChg chg="mod">
          <ac:chgData name="Néstor Bueno" userId="d61a9449-f677-48d7-b4ab-5c8db4ace4f7" providerId="ADAL" clId="{419AA5E2-EE55-48E9-BDEC-14B310BE5344}" dt="2023-11-01T00:59:14.365" v="340" actId="1076"/>
          <ac:picMkLst>
            <pc:docMk/>
            <pc:sldMk cId="1182462764" sldId="320"/>
            <ac:picMk id="3" creationId="{AE9CAA24-0939-79FE-1A91-E44369618888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1:00:25.166" v="349" actId="1076"/>
        <pc:sldMkLst>
          <pc:docMk/>
          <pc:sldMk cId="507829972" sldId="321"/>
        </pc:sldMkLst>
        <pc:picChg chg="mod">
          <ac:chgData name="Néstor Bueno" userId="d61a9449-f677-48d7-b4ab-5c8db4ace4f7" providerId="ADAL" clId="{419AA5E2-EE55-48E9-BDEC-14B310BE5344}" dt="2023-11-01T01:00:25.166" v="349" actId="1076"/>
          <ac:picMkLst>
            <pc:docMk/>
            <pc:sldMk cId="507829972" sldId="321"/>
            <ac:picMk id="2" creationId="{C6FE1410-26F8-0E1F-037E-3E399EC49320}"/>
          </ac:picMkLst>
        </pc:picChg>
        <pc:picChg chg="del">
          <ac:chgData name="Néstor Bueno" userId="d61a9449-f677-48d7-b4ab-5c8db4ace4f7" providerId="ADAL" clId="{419AA5E2-EE55-48E9-BDEC-14B310BE5344}" dt="2023-11-01T00:59:59.567" v="341" actId="478"/>
          <ac:picMkLst>
            <pc:docMk/>
            <pc:sldMk cId="507829972" sldId="321"/>
            <ac:picMk id="3" creationId="{9BECA129-F03E-6E57-529B-F9266738FC6F}"/>
          </ac:picMkLst>
        </pc:picChg>
      </pc:sldChg>
      <pc:sldChg chg="delSp modSp add mod">
        <pc:chgData name="Néstor Bueno" userId="d61a9449-f677-48d7-b4ab-5c8db4ace4f7" providerId="ADAL" clId="{419AA5E2-EE55-48E9-BDEC-14B310BE5344}" dt="2023-11-01T01:02:16.213" v="360" actId="1076"/>
        <pc:sldMkLst>
          <pc:docMk/>
          <pc:sldMk cId="2231838408" sldId="322"/>
        </pc:sldMkLst>
        <pc:picChg chg="del mod ord">
          <ac:chgData name="Néstor Bueno" userId="d61a9449-f677-48d7-b4ab-5c8db4ace4f7" providerId="ADAL" clId="{419AA5E2-EE55-48E9-BDEC-14B310BE5344}" dt="2023-11-01T01:01:29.316" v="355" actId="478"/>
          <ac:picMkLst>
            <pc:docMk/>
            <pc:sldMk cId="2231838408" sldId="322"/>
            <ac:picMk id="2" creationId="{EC53B03C-B3A7-3F96-145C-D2D68BDEDE4E}"/>
          </ac:picMkLst>
        </pc:picChg>
        <pc:picChg chg="del">
          <ac:chgData name="Néstor Bueno" userId="d61a9449-f677-48d7-b4ab-5c8db4ace4f7" providerId="ADAL" clId="{419AA5E2-EE55-48E9-BDEC-14B310BE5344}" dt="2023-11-01T01:01:08.449" v="351" actId="478"/>
          <ac:picMkLst>
            <pc:docMk/>
            <pc:sldMk cId="2231838408" sldId="322"/>
            <ac:picMk id="4" creationId="{A38F625C-B817-6159-CDEF-1CD77860105F}"/>
          </ac:picMkLst>
        </pc:picChg>
        <pc:picChg chg="mod">
          <ac:chgData name="Néstor Bueno" userId="d61a9449-f677-48d7-b4ab-5c8db4ace4f7" providerId="ADAL" clId="{419AA5E2-EE55-48E9-BDEC-14B310BE5344}" dt="2023-11-01T01:02:16.213" v="360" actId="1076"/>
          <ac:picMkLst>
            <pc:docMk/>
            <pc:sldMk cId="2231838408" sldId="322"/>
            <ac:picMk id="5" creationId="{6CA781C0-1CDA-32E4-0B04-07A1BE175202}"/>
          </ac:picMkLst>
        </pc:picChg>
        <pc:picChg chg="mod ord">
          <ac:chgData name="Néstor Bueno" userId="d61a9449-f677-48d7-b4ab-5c8db4ace4f7" providerId="ADAL" clId="{419AA5E2-EE55-48E9-BDEC-14B310BE5344}" dt="2023-11-01T01:02:08.805" v="359" actId="1076"/>
          <ac:picMkLst>
            <pc:docMk/>
            <pc:sldMk cId="2231838408" sldId="322"/>
            <ac:picMk id="6" creationId="{F4D80F89-6949-9FAA-C71E-7002911AC0F9}"/>
          </ac:picMkLst>
        </pc:picChg>
      </pc:sldChg>
      <pc:sldChg chg="add del">
        <pc:chgData name="Néstor Bueno" userId="d61a9449-f677-48d7-b4ab-5c8db4ace4f7" providerId="ADAL" clId="{419AA5E2-EE55-48E9-BDEC-14B310BE5344}" dt="2023-11-01T01:00:45.043" v="350" actId="47"/>
        <pc:sldMkLst>
          <pc:docMk/>
          <pc:sldMk cId="755812282" sldId="323"/>
        </pc:sldMkLst>
      </pc:sldChg>
      <pc:sldChg chg="delSp modSp add mod">
        <pc:chgData name="Néstor Bueno" userId="d61a9449-f677-48d7-b4ab-5c8db4ace4f7" providerId="ADAL" clId="{419AA5E2-EE55-48E9-BDEC-14B310BE5344}" dt="2023-11-01T01:02:52.561" v="362" actId="1076"/>
        <pc:sldMkLst>
          <pc:docMk/>
          <pc:sldMk cId="1383169255" sldId="324"/>
        </pc:sldMkLst>
        <pc:picChg chg="del">
          <ac:chgData name="Néstor Bueno" userId="d61a9449-f677-48d7-b4ab-5c8db4ace4f7" providerId="ADAL" clId="{419AA5E2-EE55-48E9-BDEC-14B310BE5344}" dt="2023-11-01T00:54:35.131" v="309" actId="478"/>
          <ac:picMkLst>
            <pc:docMk/>
            <pc:sldMk cId="1383169255" sldId="324"/>
            <ac:picMk id="2" creationId="{7F961D30-B737-0D25-0458-74858800E0F1}"/>
          </ac:picMkLst>
        </pc:picChg>
        <pc:picChg chg="ord">
          <ac:chgData name="Néstor Bueno" userId="d61a9449-f677-48d7-b4ab-5c8db4ace4f7" providerId="ADAL" clId="{419AA5E2-EE55-48E9-BDEC-14B310BE5344}" dt="2023-11-01T01:02:49.556" v="361" actId="167"/>
          <ac:picMkLst>
            <pc:docMk/>
            <pc:sldMk cId="1383169255" sldId="324"/>
            <ac:picMk id="4" creationId="{DD9E9039-A719-F245-A544-6510A1179CD2}"/>
          </ac:picMkLst>
        </pc:picChg>
        <pc:picChg chg="mod">
          <ac:chgData name="Néstor Bueno" userId="d61a9449-f677-48d7-b4ab-5c8db4ace4f7" providerId="ADAL" clId="{419AA5E2-EE55-48E9-BDEC-14B310BE5344}" dt="2023-11-01T01:02:52.561" v="362" actId="1076"/>
          <ac:picMkLst>
            <pc:docMk/>
            <pc:sldMk cId="1383169255" sldId="324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31/10/2023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31/10/2023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Octubre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Octubre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88E6B-46B3-9FE8-8C86-38FB407C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8578"/>
            <a:ext cx="5314276" cy="51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BBC9DC-69F2-2FF1-2FBB-2FE75D27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4" y="1371600"/>
            <a:ext cx="118159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F2039-A9E4-70E8-2D56-D0DD63C5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211" y="748578"/>
            <a:ext cx="5328679" cy="51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CAA24-0939-79FE-1A91-E4436961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6" y="1401793"/>
            <a:ext cx="11958387" cy="40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E1410-26F8-0E1F-037E-3E399EC4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249"/>
            <a:ext cx="12192000" cy="26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D80F89-6949-9FAA-C71E-7002911A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2" y="530525"/>
            <a:ext cx="11585275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037402" y="918569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E9039-A719-F245-A544-6510A117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27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Enero-Octubre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546361" y="100483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B58764-C6EF-7975-18DB-F69F6FDF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03" y="748581"/>
            <a:ext cx="5185869" cy="51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E01BCB3-6F0F-A82D-9046-037A8F6106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7176" y="1145616"/>
            <a:ext cx="11397648" cy="45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68076-9645-697F-D8B0-F6B6A51C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81" y="748580"/>
            <a:ext cx="5699321" cy="51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A3543-C7EB-978C-268E-90599AEA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7" y="1280160"/>
            <a:ext cx="1157206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CA129-F03E-6E57-529B-F9266738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932"/>
            <a:ext cx="12192000" cy="29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F625C-B817-6159-CDEF-1CD77860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2" y="618167"/>
            <a:ext cx="11214687" cy="5713621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7420949" y="323044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61D30-B737-0D25-0458-74858800E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764817"/>
            <a:ext cx="11240219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457603" y="-14261"/>
            <a:ext cx="327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Enero-Octubre 2023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925923" y="216077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0B64B-7360-64A9-B3E9-2D03288E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261"/>
            <a:ext cx="12192000" cy="39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44</Words>
  <Application>Microsoft Office PowerPoint</Application>
  <PresentationFormat>Widescreen</PresentationFormat>
  <Paragraphs>21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7</cp:revision>
  <dcterms:created xsi:type="dcterms:W3CDTF">2023-05-01T14:43:40Z</dcterms:created>
  <dcterms:modified xsi:type="dcterms:W3CDTF">2023-11-01T01:08:59Z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