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8" r:id="rId5"/>
    <p:sldId id="309" r:id="rId6"/>
    <p:sldId id="310" r:id="rId7"/>
    <p:sldId id="311" r:id="rId8"/>
    <p:sldId id="312" r:id="rId9"/>
    <p:sldId id="316" r:id="rId10"/>
    <p:sldId id="313" r:id="rId11"/>
    <p:sldId id="315" r:id="rId12"/>
    <p:sldId id="314" r:id="rId13"/>
    <p:sldId id="305" r:id="rId14"/>
    <p:sldId id="317" r:id="rId15"/>
    <p:sldId id="318" r:id="rId16"/>
    <p:sldId id="319" r:id="rId17"/>
    <p:sldId id="320" r:id="rId18"/>
    <p:sldId id="321" r:id="rId19"/>
    <p:sldId id="322" r:id="rId20"/>
    <p:sldId id="324" r:id="rId21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512D3C35-DFFB-4713-A121-02D494ED93DB}"/>
    <pc:docChg chg="modSld">
      <pc:chgData name="Néstor Bueno" userId="d61a9449-f677-48d7-b4ab-5c8db4ace4f7" providerId="ADAL" clId="{512D3C35-DFFB-4713-A121-02D494ED93DB}" dt="2023-12-12T12:27:39.152" v="1" actId="1037"/>
      <pc:docMkLst>
        <pc:docMk/>
      </pc:docMkLst>
      <pc:sldChg chg="modSp mod">
        <pc:chgData name="Néstor Bueno" userId="d61a9449-f677-48d7-b4ab-5c8db4ace4f7" providerId="ADAL" clId="{512D3C35-DFFB-4713-A121-02D494ED93DB}" dt="2023-12-12T12:27:39.152" v="1" actId="1037"/>
        <pc:sldMkLst>
          <pc:docMk/>
          <pc:sldMk cId="3628595536" sldId="309"/>
        </pc:sldMkLst>
        <pc:spChg chg="mod">
          <ac:chgData name="Néstor Bueno" userId="d61a9449-f677-48d7-b4ab-5c8db4ace4f7" providerId="ADAL" clId="{512D3C35-DFFB-4713-A121-02D494ED93DB}" dt="2023-12-12T12:27:39.152" v="1" actId="1037"/>
          <ac:spMkLst>
            <pc:docMk/>
            <pc:sldMk cId="3628595536" sldId="309"/>
            <ac:spMk id="11" creationId="{034A67BA-D809-F2F3-F3D9-A4C50C4B4CD4}"/>
          </ac:spMkLst>
        </pc:spChg>
      </pc:sldChg>
    </pc:docChg>
  </pc:docChgLst>
  <pc:docChgLst>
    <pc:chgData name="Néstor Bueno" userId="d61a9449-f677-48d7-b4ab-5c8db4ace4f7" providerId="ADAL" clId="{CD36FB87-B6FD-4D6E-BBB3-2C275D8763D1}"/>
    <pc:docChg chg="custSel modSld">
      <pc:chgData name="Néstor Bueno" userId="d61a9449-f677-48d7-b4ab-5c8db4ace4f7" providerId="ADAL" clId="{CD36FB87-B6FD-4D6E-BBB3-2C275D8763D1}" dt="2023-12-03T17:37:42.299" v="121" actId="167"/>
      <pc:docMkLst>
        <pc:docMk/>
      </pc:docMkLst>
      <pc:sldChg chg="modSp">
        <pc:chgData name="Néstor Bueno" userId="d61a9449-f677-48d7-b4ab-5c8db4ace4f7" providerId="ADAL" clId="{CD36FB87-B6FD-4D6E-BBB3-2C275D8763D1}" dt="2023-12-03T17:07:10.328" v="0"/>
        <pc:sldMkLst>
          <pc:docMk/>
          <pc:sldMk cId="193143965" sldId="298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CD36FB87-B6FD-4D6E-BBB3-2C275D8763D1}" dt="2023-12-03T17:07:10.328" v="0"/>
        <pc:sldMkLst>
          <pc:docMk/>
          <pc:sldMk cId="2204747870" sldId="305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éstor Bueno" userId="d61a9449-f677-48d7-b4ab-5c8db4ace4f7" providerId="ADAL" clId="{CD36FB87-B6FD-4D6E-BBB3-2C275D8763D1}" dt="2023-12-03T17:17:55.611" v="38" actId="1076"/>
        <pc:sldMkLst>
          <pc:docMk/>
          <pc:sldMk cId="3628595536" sldId="309"/>
        </pc:sldMkLst>
        <pc:spChg chg="add mod">
          <ac:chgData name="Néstor Bueno" userId="d61a9449-f677-48d7-b4ab-5c8db4ace4f7" providerId="ADAL" clId="{CD36FB87-B6FD-4D6E-BBB3-2C275D8763D1}" dt="2023-12-03T17:17:55.611" v="38" actId="1076"/>
          <ac:spMkLst>
            <pc:docMk/>
            <pc:sldMk cId="3628595536" sldId="309"/>
            <ac:spMk id="2" creationId="{58549E25-0715-6DC3-A18D-1D5AC61F84F6}"/>
          </ac:spMkLst>
        </pc:spChg>
        <pc:spChg chg="add mod">
          <ac:chgData name="Néstor Bueno" userId="d61a9449-f677-48d7-b4ab-5c8db4ace4f7" providerId="ADAL" clId="{CD36FB87-B6FD-4D6E-BBB3-2C275D8763D1}" dt="2023-12-03T17:17:49.523" v="37" actId="1076"/>
          <ac:spMkLst>
            <pc:docMk/>
            <pc:sldMk cId="3628595536" sldId="309"/>
            <ac:spMk id="4" creationId="{2DAB2C80-CC50-36FA-D4E6-425B5F495CEE}"/>
          </ac:spMkLst>
        </pc:spChg>
        <pc:picChg chg="mod">
          <ac:chgData name="Néstor Bueno" userId="d61a9449-f677-48d7-b4ab-5c8db4ace4f7" providerId="ADAL" clId="{CD36FB87-B6FD-4D6E-BBB3-2C275D8763D1}" dt="2023-12-03T17:15:20.192" v="29" actId="1076"/>
          <ac:picMkLst>
            <pc:docMk/>
            <pc:sldMk cId="3628595536" sldId="309"/>
            <ac:picMk id="3" creationId="{47ACB2E0-B916-205E-EE9E-BCD0662A9469}"/>
          </ac:picMkLst>
        </pc:picChg>
        <pc:picChg chg="del">
          <ac:chgData name="Néstor Bueno" userId="d61a9449-f677-48d7-b4ab-5c8db4ace4f7" providerId="ADAL" clId="{CD36FB87-B6FD-4D6E-BBB3-2C275D8763D1}" dt="2023-12-03T17:15:01.632" v="26" actId="478"/>
          <ac:picMkLst>
            <pc:docMk/>
            <pc:sldMk cId="3628595536" sldId="309"/>
            <ac:picMk id="19" creationId="{6BB58764-C6EF-7975-18DB-F69F6FDFAEC9}"/>
          </ac:picMkLst>
        </pc:picChg>
      </pc:sldChg>
      <pc:sldChg chg="delSp modSp mod">
        <pc:chgData name="Néstor Bueno" userId="d61a9449-f677-48d7-b4ab-5c8db4ace4f7" providerId="ADAL" clId="{CD36FB87-B6FD-4D6E-BBB3-2C275D8763D1}" dt="2023-12-03T17:19:35.833" v="42" actId="1076"/>
        <pc:sldMkLst>
          <pc:docMk/>
          <pc:sldMk cId="1311271775" sldId="310"/>
        </pc:sldMkLst>
        <pc:picChg chg="mod">
          <ac:chgData name="Néstor Bueno" userId="d61a9449-f677-48d7-b4ab-5c8db4ace4f7" providerId="ADAL" clId="{CD36FB87-B6FD-4D6E-BBB3-2C275D8763D1}" dt="2023-12-03T17:19:35.833" v="42" actId="1076"/>
          <ac:picMkLst>
            <pc:docMk/>
            <pc:sldMk cId="1311271775" sldId="310"/>
            <ac:picMk id="2" creationId="{84DF2B71-085D-00FA-F026-35FC6F88235F}"/>
          </ac:picMkLst>
        </pc:picChg>
        <pc:picChg chg="del">
          <ac:chgData name="Néstor Bueno" userId="d61a9449-f677-48d7-b4ab-5c8db4ace4f7" providerId="ADAL" clId="{CD36FB87-B6FD-4D6E-BBB3-2C275D8763D1}" dt="2023-12-03T17:19:15.879" v="39" actId="478"/>
          <ac:picMkLst>
            <pc:docMk/>
            <pc:sldMk cId="1311271775" sldId="310"/>
            <ac:picMk id="12" creationId="{0E01BCB3-6F0F-A82D-9046-037A8F6106CD}"/>
          </ac:picMkLst>
        </pc:picChg>
      </pc:sldChg>
      <pc:sldChg chg="addSp delSp modSp mod">
        <pc:chgData name="Néstor Bueno" userId="d61a9449-f677-48d7-b4ab-5c8db4ace4f7" providerId="ADAL" clId="{CD36FB87-B6FD-4D6E-BBB3-2C275D8763D1}" dt="2023-12-03T17:22:32.928" v="55" actId="20577"/>
        <pc:sldMkLst>
          <pc:docMk/>
          <pc:sldMk cId="750821955" sldId="311"/>
        </pc:sldMkLst>
        <pc:spChg chg="add mod">
          <ac:chgData name="Néstor Bueno" userId="d61a9449-f677-48d7-b4ab-5c8db4ace4f7" providerId="ADAL" clId="{CD36FB87-B6FD-4D6E-BBB3-2C275D8763D1}" dt="2023-12-03T17:21:01.873" v="47" actId="20577"/>
          <ac:spMkLst>
            <pc:docMk/>
            <pc:sldMk cId="750821955" sldId="311"/>
            <ac:spMk id="4" creationId="{1F60F6EF-1D14-A516-BBE4-672A74850A91}"/>
          </ac:spMkLst>
        </pc:spChg>
        <pc:spChg chg="add mod">
          <ac:chgData name="Néstor Bueno" userId="d61a9449-f677-48d7-b4ab-5c8db4ace4f7" providerId="ADAL" clId="{CD36FB87-B6FD-4D6E-BBB3-2C275D8763D1}" dt="2023-12-03T17:22:32.928" v="55" actId="20577"/>
          <ac:spMkLst>
            <pc:docMk/>
            <pc:sldMk cId="750821955" sldId="311"/>
            <ac:spMk id="6" creationId="{0428A801-597A-EC7B-77A3-CAE45669B1B2}"/>
          </ac:spMkLst>
        </pc:spChg>
        <pc:picChg chg="del">
          <ac:chgData name="Néstor Bueno" userId="d61a9449-f677-48d7-b4ab-5c8db4ace4f7" providerId="ADAL" clId="{CD36FB87-B6FD-4D6E-BBB3-2C275D8763D1}" dt="2023-12-03T17:22:09.400" v="48" actId="478"/>
          <ac:picMkLst>
            <pc:docMk/>
            <pc:sldMk cId="750821955" sldId="311"/>
            <ac:picMk id="3" creationId="{9CD68076-9645-697F-D8B0-F6B6A51C05DA}"/>
          </ac:picMkLst>
        </pc:picChg>
        <pc:picChg chg="mod">
          <ac:chgData name="Néstor Bueno" userId="d61a9449-f677-48d7-b4ab-5c8db4ace4f7" providerId="ADAL" clId="{CD36FB87-B6FD-4D6E-BBB3-2C275D8763D1}" dt="2023-12-03T17:22:18.316" v="50" actId="14100"/>
          <ac:picMkLst>
            <pc:docMk/>
            <pc:sldMk cId="750821955" sldId="311"/>
            <ac:picMk id="5" creationId="{C65FC502-8293-F57C-08C7-7F23EB77D070}"/>
          </ac:picMkLst>
        </pc:picChg>
      </pc:sldChg>
      <pc:sldChg chg="delSp modSp mod">
        <pc:chgData name="Néstor Bueno" userId="d61a9449-f677-48d7-b4ab-5c8db4ace4f7" providerId="ADAL" clId="{CD36FB87-B6FD-4D6E-BBB3-2C275D8763D1}" dt="2023-12-03T17:23:13.467" v="60" actId="1076"/>
        <pc:sldMkLst>
          <pc:docMk/>
          <pc:sldMk cId="3904174755" sldId="312"/>
        </pc:sldMkLst>
        <pc:picChg chg="del">
          <ac:chgData name="Néstor Bueno" userId="d61a9449-f677-48d7-b4ab-5c8db4ace4f7" providerId="ADAL" clId="{CD36FB87-B6FD-4D6E-BBB3-2C275D8763D1}" dt="2023-12-03T17:22:56.878" v="56" actId="478"/>
          <ac:picMkLst>
            <pc:docMk/>
            <pc:sldMk cId="3904174755" sldId="312"/>
            <ac:picMk id="2" creationId="{C08A3543-C7EB-978C-268E-90599AEA15E4}"/>
          </ac:picMkLst>
        </pc:picChg>
        <pc:picChg chg="mod">
          <ac:chgData name="Néstor Bueno" userId="d61a9449-f677-48d7-b4ab-5c8db4ace4f7" providerId="ADAL" clId="{CD36FB87-B6FD-4D6E-BBB3-2C275D8763D1}" dt="2023-12-03T17:23:13.467" v="60" actId="1076"/>
          <ac:picMkLst>
            <pc:docMk/>
            <pc:sldMk cId="3904174755" sldId="312"/>
            <ac:picMk id="3" creationId="{8797E9E3-6808-1074-92C4-E126ECBCDB83}"/>
          </ac:picMkLst>
        </pc:picChg>
      </pc:sldChg>
      <pc:sldChg chg="delSp modSp mod">
        <pc:chgData name="Néstor Bueno" userId="d61a9449-f677-48d7-b4ab-5c8db4ace4f7" providerId="ADAL" clId="{CD36FB87-B6FD-4D6E-BBB3-2C275D8763D1}" dt="2023-12-03T17:25:39.246" v="68" actId="1076"/>
        <pc:sldMkLst>
          <pc:docMk/>
          <pc:sldMk cId="3281768060" sldId="313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3281768060" sldId="313"/>
            <ac:spMk id="3" creationId="{0B1A0832-81E9-97A2-866C-8AC62EF7DA65}"/>
          </ac:spMkLst>
        </pc:spChg>
        <pc:picChg chg="mod ord">
          <ac:chgData name="Néstor Bueno" userId="d61a9449-f677-48d7-b4ab-5c8db4ace4f7" providerId="ADAL" clId="{CD36FB87-B6FD-4D6E-BBB3-2C275D8763D1}" dt="2023-12-03T17:25:33.452" v="67" actId="1076"/>
          <ac:picMkLst>
            <pc:docMk/>
            <pc:sldMk cId="3281768060" sldId="313"/>
            <ac:picMk id="2" creationId="{CE086D12-BE0B-CB4E-8079-12FC20D57329}"/>
          </ac:picMkLst>
        </pc:picChg>
        <pc:picChg chg="del">
          <ac:chgData name="Néstor Bueno" userId="d61a9449-f677-48d7-b4ab-5c8db4ace4f7" providerId="ADAL" clId="{CD36FB87-B6FD-4D6E-BBB3-2C275D8763D1}" dt="2023-12-03T17:25:00.784" v="62" actId="478"/>
          <ac:picMkLst>
            <pc:docMk/>
            <pc:sldMk cId="3281768060" sldId="313"/>
            <ac:picMk id="4" creationId="{A38F625C-B817-6159-CDEF-1CD77860105F}"/>
          </ac:picMkLst>
        </pc:picChg>
        <pc:picChg chg="mod">
          <ac:chgData name="Néstor Bueno" userId="d61a9449-f677-48d7-b4ab-5c8db4ace4f7" providerId="ADAL" clId="{CD36FB87-B6FD-4D6E-BBB3-2C275D8763D1}" dt="2023-12-03T17:25:39.246" v="68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CD36FB87-B6FD-4D6E-BBB3-2C275D8763D1}" dt="2023-12-03T17:28:09.635" v="76" actId="478"/>
        <pc:sldMkLst>
          <pc:docMk/>
          <pc:sldMk cId="894761409" sldId="314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CD36FB87-B6FD-4D6E-BBB3-2C275D8763D1}" dt="2023-12-03T17:28:09.635" v="76" actId="478"/>
          <ac:picMkLst>
            <pc:docMk/>
            <pc:sldMk cId="894761409" sldId="314"/>
            <ac:picMk id="2" creationId="{F1001CCE-1E0E-D3B8-9158-39B8EE09F4C0}"/>
          </ac:picMkLst>
        </pc:picChg>
        <pc:picChg chg="del">
          <ac:chgData name="Néstor Bueno" userId="d61a9449-f677-48d7-b4ab-5c8db4ace4f7" providerId="ADAL" clId="{CD36FB87-B6FD-4D6E-BBB3-2C275D8763D1}" dt="2023-12-03T17:26:40.825" v="75" actId="478"/>
          <ac:picMkLst>
            <pc:docMk/>
            <pc:sldMk cId="894761409" sldId="314"/>
            <ac:picMk id="8" creationId="{FD00B64B-7360-64A9-B3E9-2D03288E17A2}"/>
          </ac:picMkLst>
        </pc:picChg>
      </pc:sldChg>
      <pc:sldChg chg="delSp modSp mod">
        <pc:chgData name="Néstor Bueno" userId="d61a9449-f677-48d7-b4ab-5c8db4ace4f7" providerId="ADAL" clId="{CD36FB87-B6FD-4D6E-BBB3-2C275D8763D1}" dt="2023-12-03T17:26:23.803" v="74" actId="1076"/>
        <pc:sldMkLst>
          <pc:docMk/>
          <pc:sldMk cId="3170380168" sldId="315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3170380168" sldId="315"/>
            <ac:spMk id="3" creationId="{0B1A0832-81E9-97A2-866C-8AC62EF7DA65}"/>
          </ac:spMkLst>
        </pc:spChg>
        <pc:picChg chg="del">
          <ac:chgData name="Néstor Bueno" userId="d61a9449-f677-48d7-b4ab-5c8db4ace4f7" providerId="ADAL" clId="{CD36FB87-B6FD-4D6E-BBB3-2C275D8763D1}" dt="2023-12-03T17:26:01.744" v="69" actId="478"/>
          <ac:picMkLst>
            <pc:docMk/>
            <pc:sldMk cId="3170380168" sldId="315"/>
            <ac:picMk id="2" creationId="{7F961D30-B737-0D25-0458-74858800E0F1}"/>
          </ac:picMkLst>
        </pc:picChg>
        <pc:picChg chg="mod ord">
          <ac:chgData name="Néstor Bueno" userId="d61a9449-f677-48d7-b4ab-5c8db4ace4f7" providerId="ADAL" clId="{CD36FB87-B6FD-4D6E-BBB3-2C275D8763D1}" dt="2023-12-03T17:26:17.189" v="73" actId="167"/>
          <ac:picMkLst>
            <pc:docMk/>
            <pc:sldMk cId="3170380168" sldId="315"/>
            <ac:picMk id="4" creationId="{933F8FE1-F809-3983-0554-CF8331E55546}"/>
          </ac:picMkLst>
        </pc:picChg>
        <pc:picChg chg="mod">
          <ac:chgData name="Néstor Bueno" userId="d61a9449-f677-48d7-b4ab-5c8db4ace4f7" providerId="ADAL" clId="{CD36FB87-B6FD-4D6E-BBB3-2C275D8763D1}" dt="2023-12-03T17:26:23.803" v="74" actId="1076"/>
          <ac:picMkLst>
            <pc:docMk/>
            <pc:sldMk cId="3170380168" sldId="315"/>
            <ac:picMk id="5" creationId="{6CA781C0-1CDA-32E4-0B04-07A1BE175202}"/>
          </ac:picMkLst>
        </pc:picChg>
      </pc:sldChg>
      <pc:sldChg chg="delSp mod">
        <pc:chgData name="Néstor Bueno" userId="d61a9449-f677-48d7-b4ab-5c8db4ace4f7" providerId="ADAL" clId="{CD36FB87-B6FD-4D6E-BBB3-2C275D8763D1}" dt="2023-12-03T17:24:00.821" v="61" actId="478"/>
        <pc:sldMkLst>
          <pc:docMk/>
          <pc:sldMk cId="2882545426" sldId="316"/>
        </pc:sldMkLst>
        <pc:picChg chg="del">
          <ac:chgData name="Néstor Bueno" userId="d61a9449-f677-48d7-b4ab-5c8db4ace4f7" providerId="ADAL" clId="{CD36FB87-B6FD-4D6E-BBB3-2C275D8763D1}" dt="2023-12-03T17:24:00.821" v="61" actId="478"/>
          <ac:picMkLst>
            <pc:docMk/>
            <pc:sldMk cId="2882545426" sldId="316"/>
            <ac:picMk id="3" creationId="{9BECA129-F03E-6E57-529B-F9266738FC6F}"/>
          </ac:picMkLst>
        </pc:picChg>
      </pc:sldChg>
      <pc:sldChg chg="addSp delSp modSp mod">
        <pc:chgData name="Néstor Bueno" userId="d61a9449-f677-48d7-b4ab-5c8db4ace4f7" providerId="ADAL" clId="{CD36FB87-B6FD-4D6E-BBB3-2C275D8763D1}" dt="2023-12-03T17:32:20.010" v="95" actId="20577"/>
        <pc:sldMkLst>
          <pc:docMk/>
          <pc:sldMk cId="2546354169" sldId="317"/>
        </pc:sldMkLst>
        <pc:spChg chg="add mod">
          <ac:chgData name="Néstor Bueno" userId="d61a9449-f677-48d7-b4ab-5c8db4ace4f7" providerId="ADAL" clId="{CD36FB87-B6FD-4D6E-BBB3-2C275D8763D1}" dt="2023-12-03T17:30:19.587" v="85" actId="20577"/>
          <ac:spMkLst>
            <pc:docMk/>
            <pc:sldMk cId="2546354169" sldId="317"/>
            <ac:spMk id="4" creationId="{66B52104-A7A1-6123-855C-DCAAD4250B6A}"/>
          </ac:spMkLst>
        </pc:spChg>
        <pc:spChg chg="add mod">
          <ac:chgData name="Néstor Bueno" userId="d61a9449-f677-48d7-b4ab-5c8db4ace4f7" providerId="ADAL" clId="{CD36FB87-B6FD-4D6E-BBB3-2C275D8763D1}" dt="2023-12-03T17:32:20.010" v="95" actId="20577"/>
          <ac:spMkLst>
            <pc:docMk/>
            <pc:sldMk cId="2546354169" sldId="317"/>
            <ac:spMk id="6" creationId="{D77A1757-0E85-440E-4D94-E84BEA23158A}"/>
          </ac:spMkLst>
        </pc:spChg>
        <pc:picChg chg="del">
          <ac:chgData name="Néstor Bueno" userId="d61a9449-f677-48d7-b4ab-5c8db4ace4f7" providerId="ADAL" clId="{CD36FB87-B6FD-4D6E-BBB3-2C275D8763D1}" dt="2023-12-03T17:31:10.001" v="86" actId="478"/>
          <ac:picMkLst>
            <pc:docMk/>
            <pc:sldMk cId="2546354169" sldId="317"/>
            <ac:picMk id="3" creationId="{A8F88E6B-46B3-9FE8-8C86-38FB407C4821}"/>
          </ac:picMkLst>
        </pc:picChg>
        <pc:picChg chg="mod">
          <ac:chgData name="Néstor Bueno" userId="d61a9449-f677-48d7-b4ab-5c8db4ace4f7" providerId="ADAL" clId="{CD36FB87-B6FD-4D6E-BBB3-2C275D8763D1}" dt="2023-12-03T17:31:21.392" v="89" actId="1076"/>
          <ac:picMkLst>
            <pc:docMk/>
            <pc:sldMk cId="2546354169" sldId="317"/>
            <ac:picMk id="5" creationId="{7A7A79EB-B6ED-AC2F-9681-55F072AF083C}"/>
          </ac:picMkLst>
        </pc:picChg>
      </pc:sldChg>
      <pc:sldChg chg="delSp modSp mod">
        <pc:chgData name="Néstor Bueno" userId="d61a9449-f677-48d7-b4ab-5c8db4ace4f7" providerId="ADAL" clId="{CD36FB87-B6FD-4D6E-BBB3-2C275D8763D1}" dt="2023-12-03T17:32:56.012" v="99" actId="1076"/>
        <pc:sldMkLst>
          <pc:docMk/>
          <pc:sldMk cId="4168616331" sldId="318"/>
        </pc:sldMkLst>
        <pc:picChg chg="del">
          <ac:chgData name="Néstor Bueno" userId="d61a9449-f677-48d7-b4ab-5c8db4ace4f7" providerId="ADAL" clId="{CD36FB87-B6FD-4D6E-BBB3-2C275D8763D1}" dt="2023-12-03T17:32:40.086" v="96" actId="478"/>
          <ac:picMkLst>
            <pc:docMk/>
            <pc:sldMk cId="4168616331" sldId="318"/>
            <ac:picMk id="2" creationId="{85BBC9DC-69F2-2FF1-2FBB-2FE75D277BB2}"/>
          </ac:picMkLst>
        </pc:picChg>
        <pc:picChg chg="mod">
          <ac:chgData name="Néstor Bueno" userId="d61a9449-f677-48d7-b4ab-5c8db4ace4f7" providerId="ADAL" clId="{CD36FB87-B6FD-4D6E-BBB3-2C275D8763D1}" dt="2023-12-03T17:32:56.012" v="99" actId="1076"/>
          <ac:picMkLst>
            <pc:docMk/>
            <pc:sldMk cId="4168616331" sldId="318"/>
            <ac:picMk id="3" creationId="{8AF3FC31-EC80-B85C-621A-BD4F77F119AD}"/>
          </ac:picMkLst>
        </pc:picChg>
      </pc:sldChg>
      <pc:sldChg chg="addSp delSp modSp mod">
        <pc:chgData name="Néstor Bueno" userId="d61a9449-f677-48d7-b4ab-5c8db4ace4f7" providerId="ADAL" clId="{CD36FB87-B6FD-4D6E-BBB3-2C275D8763D1}" dt="2023-12-03T17:35:03.999" v="111" actId="167"/>
        <pc:sldMkLst>
          <pc:docMk/>
          <pc:sldMk cId="1826243041" sldId="319"/>
        </pc:sldMkLst>
        <pc:spChg chg="add mod">
          <ac:chgData name="Néstor Bueno" userId="d61a9449-f677-48d7-b4ab-5c8db4ace4f7" providerId="ADAL" clId="{CD36FB87-B6FD-4D6E-BBB3-2C275D8763D1}" dt="2023-12-03T17:34:04.762" v="102" actId="20577"/>
          <ac:spMkLst>
            <pc:docMk/>
            <pc:sldMk cId="1826243041" sldId="319"/>
            <ac:spMk id="2" creationId="{8AFD68B6-5802-C842-520D-6B82F7072662}"/>
          </ac:spMkLst>
        </pc:spChg>
        <pc:spChg chg="add mod">
          <ac:chgData name="Néstor Bueno" userId="d61a9449-f677-48d7-b4ab-5c8db4ace4f7" providerId="ADAL" clId="{CD36FB87-B6FD-4D6E-BBB3-2C275D8763D1}" dt="2023-12-03T17:34:38.087" v="106" actId="20577"/>
          <ac:spMkLst>
            <pc:docMk/>
            <pc:sldMk cId="1826243041" sldId="319"/>
            <ac:spMk id="3" creationId="{B141D5C2-6333-CA53-6A32-94D5007B7663}"/>
          </ac:spMkLst>
        </pc:spChg>
        <pc:picChg chg="del">
          <ac:chgData name="Néstor Bueno" userId="d61a9449-f677-48d7-b4ab-5c8db4ace4f7" providerId="ADAL" clId="{CD36FB87-B6FD-4D6E-BBB3-2C275D8763D1}" dt="2023-12-03T17:34:46.535" v="107" actId="478"/>
          <ac:picMkLst>
            <pc:docMk/>
            <pc:sldMk cId="1826243041" sldId="319"/>
            <ac:picMk id="5" creationId="{B6BF2039-A9E4-70E8-2D56-D0DD63C5F067}"/>
          </ac:picMkLst>
        </pc:picChg>
        <pc:picChg chg="mod ord">
          <ac:chgData name="Néstor Bueno" userId="d61a9449-f677-48d7-b4ab-5c8db4ace4f7" providerId="ADAL" clId="{CD36FB87-B6FD-4D6E-BBB3-2C275D8763D1}" dt="2023-12-03T17:35:03.999" v="111" actId="167"/>
          <ac:picMkLst>
            <pc:docMk/>
            <pc:sldMk cId="1826243041" sldId="319"/>
            <ac:picMk id="6" creationId="{4E9F4080-B5E9-75A8-1BE1-AB391B962C38}"/>
          </ac:picMkLst>
        </pc:picChg>
      </pc:sldChg>
      <pc:sldChg chg="delSp modSp mod">
        <pc:chgData name="Néstor Bueno" userId="d61a9449-f677-48d7-b4ab-5c8db4ace4f7" providerId="ADAL" clId="{CD36FB87-B6FD-4D6E-BBB3-2C275D8763D1}" dt="2023-12-03T17:36:01.164" v="115" actId="1076"/>
        <pc:sldMkLst>
          <pc:docMk/>
          <pc:sldMk cId="1182462764" sldId="320"/>
        </pc:sldMkLst>
        <pc:picChg chg="mod">
          <ac:chgData name="Néstor Bueno" userId="d61a9449-f677-48d7-b4ab-5c8db4ace4f7" providerId="ADAL" clId="{CD36FB87-B6FD-4D6E-BBB3-2C275D8763D1}" dt="2023-12-03T17:36:01.164" v="115" actId="1076"/>
          <ac:picMkLst>
            <pc:docMk/>
            <pc:sldMk cId="1182462764" sldId="320"/>
            <ac:picMk id="2" creationId="{3E3AB19B-4EB4-8497-6AF6-75EF2FDE5E86}"/>
          </ac:picMkLst>
        </pc:picChg>
        <pc:picChg chg="del">
          <ac:chgData name="Néstor Bueno" userId="d61a9449-f677-48d7-b4ab-5c8db4ace4f7" providerId="ADAL" clId="{CD36FB87-B6FD-4D6E-BBB3-2C275D8763D1}" dt="2023-12-03T17:35:42.071" v="112" actId="478"/>
          <ac:picMkLst>
            <pc:docMk/>
            <pc:sldMk cId="1182462764" sldId="320"/>
            <ac:picMk id="3" creationId="{AE9CAA24-0939-79FE-1A91-E44369618888}"/>
          </ac:picMkLst>
        </pc:picChg>
      </pc:sldChg>
      <pc:sldChg chg="delSp mod">
        <pc:chgData name="Néstor Bueno" userId="d61a9449-f677-48d7-b4ab-5c8db4ace4f7" providerId="ADAL" clId="{CD36FB87-B6FD-4D6E-BBB3-2C275D8763D1}" dt="2023-12-03T17:36:10.626" v="116" actId="478"/>
        <pc:sldMkLst>
          <pc:docMk/>
          <pc:sldMk cId="507829972" sldId="321"/>
        </pc:sldMkLst>
        <pc:picChg chg="del">
          <ac:chgData name="Néstor Bueno" userId="d61a9449-f677-48d7-b4ab-5c8db4ace4f7" providerId="ADAL" clId="{CD36FB87-B6FD-4D6E-BBB3-2C275D8763D1}" dt="2023-12-03T17:36:10.626" v="116" actId="478"/>
          <ac:picMkLst>
            <pc:docMk/>
            <pc:sldMk cId="507829972" sldId="321"/>
            <ac:picMk id="2" creationId="{C6FE1410-26F8-0E1F-037E-3E399EC49320}"/>
          </ac:picMkLst>
        </pc:picChg>
      </pc:sldChg>
      <pc:sldChg chg="delSp modSp mod">
        <pc:chgData name="Néstor Bueno" userId="d61a9449-f677-48d7-b4ab-5c8db4ace4f7" providerId="ADAL" clId="{CD36FB87-B6FD-4D6E-BBB3-2C275D8763D1}" dt="2023-12-03T17:37:10.115" v="119" actId="1076"/>
        <pc:sldMkLst>
          <pc:docMk/>
          <pc:sldMk cId="2231838408" sldId="322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CD36FB87-B6FD-4D6E-BBB3-2C275D8763D1}" dt="2023-12-03T17:37:02.070" v="118" actId="167"/>
          <ac:picMkLst>
            <pc:docMk/>
            <pc:sldMk cId="2231838408" sldId="322"/>
            <ac:picMk id="2" creationId="{B0535B92-0938-E26E-8104-CA6E3FBAAAE2}"/>
          </ac:picMkLst>
        </pc:picChg>
        <pc:picChg chg="mod">
          <ac:chgData name="Néstor Bueno" userId="d61a9449-f677-48d7-b4ab-5c8db4ace4f7" providerId="ADAL" clId="{CD36FB87-B6FD-4D6E-BBB3-2C275D8763D1}" dt="2023-12-03T17:37:10.115" v="119" actId="1076"/>
          <ac:picMkLst>
            <pc:docMk/>
            <pc:sldMk cId="2231838408" sldId="322"/>
            <ac:picMk id="5" creationId="{6CA781C0-1CDA-32E4-0B04-07A1BE175202}"/>
          </ac:picMkLst>
        </pc:picChg>
        <pc:picChg chg="del">
          <ac:chgData name="Néstor Bueno" userId="d61a9449-f677-48d7-b4ab-5c8db4ace4f7" providerId="ADAL" clId="{CD36FB87-B6FD-4D6E-BBB3-2C275D8763D1}" dt="2023-12-03T17:36:52.936" v="117" actId="478"/>
          <ac:picMkLst>
            <pc:docMk/>
            <pc:sldMk cId="2231838408" sldId="322"/>
            <ac:picMk id="6" creationId="{F4D80F89-6949-9FAA-C71E-7002911AC0F9}"/>
          </ac:picMkLst>
        </pc:picChg>
      </pc:sldChg>
      <pc:sldChg chg="delSp modSp mod">
        <pc:chgData name="Néstor Bueno" userId="d61a9449-f677-48d7-b4ab-5c8db4ace4f7" providerId="ADAL" clId="{CD36FB87-B6FD-4D6E-BBB3-2C275D8763D1}" dt="2023-12-03T17:37:42.299" v="121" actId="167"/>
        <pc:sldMkLst>
          <pc:docMk/>
          <pc:sldMk cId="1383169255" sldId="324"/>
        </pc:sldMkLst>
        <pc:spChg chg="mod">
          <ac:chgData name="Néstor Bueno" userId="d61a9449-f677-48d7-b4ab-5c8db4ace4f7" providerId="ADAL" clId="{CD36FB87-B6FD-4D6E-BBB3-2C275D8763D1}" dt="2023-12-03T17:07:10.328" v="0"/>
          <ac:spMkLst>
            <pc:docMk/>
            <pc:sldMk cId="1383169255" sldId="324"/>
            <ac:spMk id="3" creationId="{0B1A0832-81E9-97A2-866C-8AC62EF7DA65}"/>
          </ac:spMkLst>
        </pc:spChg>
        <pc:picChg chg="ord">
          <ac:chgData name="Néstor Bueno" userId="d61a9449-f677-48d7-b4ab-5c8db4ace4f7" providerId="ADAL" clId="{CD36FB87-B6FD-4D6E-BBB3-2C275D8763D1}" dt="2023-12-03T17:37:42.299" v="121" actId="167"/>
          <ac:picMkLst>
            <pc:docMk/>
            <pc:sldMk cId="1383169255" sldId="324"/>
            <ac:picMk id="2" creationId="{449AF550-5AAE-C56E-4B84-98012C01393E}"/>
          </ac:picMkLst>
        </pc:picChg>
        <pc:picChg chg="del">
          <ac:chgData name="Néstor Bueno" userId="d61a9449-f677-48d7-b4ab-5c8db4ace4f7" providerId="ADAL" clId="{CD36FB87-B6FD-4D6E-BBB3-2C275D8763D1}" dt="2023-12-03T17:37:31.470" v="120" actId="478"/>
          <ac:picMkLst>
            <pc:docMk/>
            <pc:sldMk cId="1383169255" sldId="324"/>
            <ac:picMk id="4" creationId="{DD9E9039-A719-F245-A544-6510A1179C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12/12/2023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12/12/2023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Noviembre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Noviembre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A79EB-B6ED-AC2F-9681-55F072AF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864" y="748578"/>
            <a:ext cx="5314277" cy="511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3FC31-EC80-B85C-621A-BD4F77F1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5" y="1482373"/>
            <a:ext cx="11302730" cy="38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AB19B-4EB4-8497-6AF6-75EF2FDE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7" y="1463900"/>
            <a:ext cx="11583745" cy="3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E32AF-AE70-E51E-4096-BC3CC26A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605"/>
            <a:ext cx="12192000" cy="26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35B92-0938-E26E-8104-CA6E3FBA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85547" y="114024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AF550-5AAE-C56E-4B84-98012C01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71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Enero-Noviembre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546361" y="100483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CB2E0-B916-205E-EE9E-BCD0662A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10661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F2B71-085D-00FA-F026-35FC6F88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9" y="1198703"/>
            <a:ext cx="11273821" cy="44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FC502-8293-F57C-08C7-7F23EB77D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25" y="748580"/>
            <a:ext cx="5699321" cy="511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623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7E9E3-6808-1074-92C4-E126ECBC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8" y="1298474"/>
            <a:ext cx="11473443" cy="42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85351-722F-DD18-CB2C-58AF1CCE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932"/>
            <a:ext cx="12192000" cy="29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86D12-BE0B-CB4E-8079-12FC20D5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16" y="604444"/>
            <a:ext cx="9908567" cy="5649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467785" y="290530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F8FE1-F809-3983-0554-CF8331E55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27" y="578681"/>
            <a:ext cx="9998945" cy="5700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71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Enero-Noviembre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452395" y="221619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CD1BB-6226-D2F1-40CA-84211347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776"/>
            <a:ext cx="12192000" cy="42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68</Words>
  <Application>Microsoft Office PowerPoint</Application>
  <PresentationFormat>Widescreen</PresentationFormat>
  <Paragraphs>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 ExtraBold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8</cp:revision>
  <dcterms:created xsi:type="dcterms:W3CDTF">2023-05-01T14:43:40Z</dcterms:created>
  <dcterms:modified xsi:type="dcterms:W3CDTF">2023-12-12T12:27:41Z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