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8" r:id="rId5"/>
    <p:sldId id="309" r:id="rId6"/>
    <p:sldId id="310" r:id="rId7"/>
    <p:sldId id="311" r:id="rId8"/>
    <p:sldId id="312" r:id="rId9"/>
    <p:sldId id="316" r:id="rId10"/>
    <p:sldId id="313" r:id="rId11"/>
    <p:sldId id="315" r:id="rId12"/>
    <p:sldId id="314" r:id="rId13"/>
    <p:sldId id="305" r:id="rId14"/>
    <p:sldId id="317" r:id="rId15"/>
    <p:sldId id="318" r:id="rId16"/>
    <p:sldId id="319" r:id="rId17"/>
    <p:sldId id="320" r:id="rId18"/>
    <p:sldId id="321" r:id="rId19"/>
    <p:sldId id="322" r:id="rId20"/>
    <p:sldId id="324" r:id="rId21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752BE-2364-4CA1-857E-1FE5FF3FC43D}" v="16" dt="2024-01-02T19:07:50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1FA752BE-2364-4CA1-857E-1FE5FF3FC43D}"/>
    <pc:docChg chg="custSel modSld">
      <pc:chgData name="Néstor Bueno" userId="d61a9449-f677-48d7-b4ab-5c8db4ace4f7" providerId="ADAL" clId="{1FA752BE-2364-4CA1-857E-1FE5FF3FC43D}" dt="2024-01-02T19:07:55.856" v="100" actId="1076"/>
      <pc:docMkLst>
        <pc:docMk/>
      </pc:docMkLst>
      <pc:sldChg chg="modSp">
        <pc:chgData name="Néstor Bueno" userId="d61a9449-f677-48d7-b4ab-5c8db4ace4f7" providerId="ADAL" clId="{1FA752BE-2364-4CA1-857E-1FE5FF3FC43D}" dt="2024-01-02T18:52:07.896" v="0"/>
        <pc:sldMkLst>
          <pc:docMk/>
          <pc:sldMk cId="193143965" sldId="298"/>
        </pc:sldMkLst>
        <pc:spChg chg="mod">
          <ac:chgData name="Néstor Bueno" userId="d61a9449-f677-48d7-b4ab-5c8db4ace4f7" providerId="ADAL" clId="{1FA752BE-2364-4CA1-857E-1FE5FF3FC43D}" dt="2024-01-02T18:52:07.896" v="0"/>
          <ac:spMkLst>
            <pc:docMk/>
            <pc:sldMk cId="193143965" sldId="298"/>
            <ac:spMk id="3" creationId="{255E1F2F-E259-4EA8-9FFD-3A10AF541859}"/>
          </ac:spMkLst>
        </pc:spChg>
        <pc:picChg chg="mod">
          <ac:chgData name="Néstor Bueno" userId="d61a9449-f677-48d7-b4ab-5c8db4ace4f7" providerId="ADAL" clId="{1FA752BE-2364-4CA1-857E-1FE5FF3FC43D}" dt="2024-01-02T18:52:07.896" v="0"/>
          <ac:picMkLst>
            <pc:docMk/>
            <pc:sldMk cId="193143965" sldId="298"/>
            <ac:picMk id="4" creationId="{65810330-F0B5-43C9-BC34-094FFB5C0529}"/>
          </ac:picMkLst>
        </pc:picChg>
      </pc:sldChg>
      <pc:sldChg chg="modSp">
        <pc:chgData name="Néstor Bueno" userId="d61a9449-f677-48d7-b4ab-5c8db4ace4f7" providerId="ADAL" clId="{1FA752BE-2364-4CA1-857E-1FE5FF3FC43D}" dt="2024-01-02T18:52:07.896" v="0"/>
        <pc:sldMkLst>
          <pc:docMk/>
          <pc:sldMk cId="2204747870" sldId="305"/>
        </pc:sldMkLst>
        <pc:spChg chg="mod">
          <ac:chgData name="Néstor Bueno" userId="d61a9449-f677-48d7-b4ab-5c8db4ace4f7" providerId="ADAL" clId="{1FA752BE-2364-4CA1-857E-1FE5FF3FC43D}" dt="2024-01-02T18:52:07.896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1FA752BE-2364-4CA1-857E-1FE5FF3FC43D}" dt="2024-01-02T18:53:26.085" v="10" actId="20577"/>
        <pc:sldMkLst>
          <pc:docMk/>
          <pc:sldMk cId="3628595536" sldId="309"/>
        </pc:sldMkLst>
        <pc:spChg chg="mod">
          <ac:chgData name="Néstor Bueno" userId="d61a9449-f677-48d7-b4ab-5c8db4ace4f7" providerId="ADAL" clId="{1FA752BE-2364-4CA1-857E-1FE5FF3FC43D}" dt="2024-01-02T18:53:26.085" v="10" actId="20577"/>
          <ac:spMkLst>
            <pc:docMk/>
            <pc:sldMk cId="3628595536" sldId="309"/>
            <ac:spMk id="4" creationId="{2DAB2C80-CC50-36FA-D4E6-425B5F495CEE}"/>
          </ac:spMkLst>
        </pc:spChg>
        <pc:picChg chg="del">
          <ac:chgData name="Néstor Bueno" userId="d61a9449-f677-48d7-b4ab-5c8db4ace4f7" providerId="ADAL" clId="{1FA752BE-2364-4CA1-857E-1FE5FF3FC43D}" dt="2024-01-02T18:52:39.789" v="1" actId="478"/>
          <ac:picMkLst>
            <pc:docMk/>
            <pc:sldMk cId="3628595536" sldId="309"/>
            <ac:picMk id="3" creationId="{47ACB2E0-B916-205E-EE9E-BCD0662A9469}"/>
          </ac:picMkLst>
        </pc:picChg>
        <pc:picChg chg="mod ord">
          <ac:chgData name="Néstor Bueno" userId="d61a9449-f677-48d7-b4ab-5c8db4ace4f7" providerId="ADAL" clId="{1FA752BE-2364-4CA1-857E-1FE5FF3FC43D}" dt="2024-01-02T18:52:57.394" v="5" actId="167"/>
          <ac:picMkLst>
            <pc:docMk/>
            <pc:sldMk cId="3628595536" sldId="309"/>
            <ac:picMk id="5" creationId="{32F12FFE-F1A6-EFDA-14D3-4752AECD1689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4:08.326" v="59" actId="14100"/>
        <pc:sldMkLst>
          <pc:docMk/>
          <pc:sldMk cId="1311271775" sldId="310"/>
        </pc:sldMkLst>
        <pc:picChg chg="del">
          <ac:chgData name="Néstor Bueno" userId="d61a9449-f677-48d7-b4ab-5c8db4ace4f7" providerId="ADAL" clId="{1FA752BE-2364-4CA1-857E-1FE5FF3FC43D}" dt="2024-01-02T18:54:00.103" v="11" actId="478"/>
          <ac:picMkLst>
            <pc:docMk/>
            <pc:sldMk cId="1311271775" sldId="310"/>
            <ac:picMk id="2" creationId="{84DF2B71-085D-00FA-F026-35FC6F88235F}"/>
          </ac:picMkLst>
        </pc:picChg>
        <pc:picChg chg="mod">
          <ac:chgData name="Néstor Bueno" userId="d61a9449-f677-48d7-b4ab-5c8db4ace4f7" providerId="ADAL" clId="{1FA752BE-2364-4CA1-857E-1FE5FF3FC43D}" dt="2024-01-02T19:04:08.326" v="59" actId="14100"/>
          <ac:picMkLst>
            <pc:docMk/>
            <pc:sldMk cId="1311271775" sldId="310"/>
            <ac:picMk id="3" creationId="{EDC057C7-0ECA-CA41-5542-CA19B71AAA56}"/>
          </ac:picMkLst>
        </pc:picChg>
      </pc:sldChg>
      <pc:sldChg chg="delSp modSp mod">
        <pc:chgData name="Néstor Bueno" userId="d61a9449-f677-48d7-b4ab-5c8db4ace4f7" providerId="ADAL" clId="{1FA752BE-2364-4CA1-857E-1FE5FF3FC43D}" dt="2024-01-02T18:55:13.820" v="20" actId="20577"/>
        <pc:sldMkLst>
          <pc:docMk/>
          <pc:sldMk cId="750821955" sldId="311"/>
        </pc:sldMkLst>
        <pc:spChg chg="mod">
          <ac:chgData name="Néstor Bueno" userId="d61a9449-f677-48d7-b4ab-5c8db4ace4f7" providerId="ADAL" clId="{1FA752BE-2364-4CA1-857E-1FE5FF3FC43D}" dt="2024-01-02T18:55:13.820" v="20" actId="20577"/>
          <ac:spMkLst>
            <pc:docMk/>
            <pc:sldMk cId="750821955" sldId="311"/>
            <ac:spMk id="6" creationId="{0428A801-597A-EC7B-77A3-CAE45669B1B2}"/>
          </ac:spMkLst>
        </pc:spChg>
        <pc:picChg chg="mod ord">
          <ac:chgData name="Néstor Bueno" userId="d61a9449-f677-48d7-b4ab-5c8db4ace4f7" providerId="ADAL" clId="{1FA752BE-2364-4CA1-857E-1FE5FF3FC43D}" dt="2024-01-02T18:54:59.937" v="18" actId="167"/>
          <ac:picMkLst>
            <pc:docMk/>
            <pc:sldMk cId="750821955" sldId="311"/>
            <ac:picMk id="3" creationId="{78F17086-49A5-EA6C-F9B7-25EC7976F765}"/>
          </ac:picMkLst>
        </pc:picChg>
        <pc:picChg chg="del">
          <ac:chgData name="Néstor Bueno" userId="d61a9449-f677-48d7-b4ab-5c8db4ace4f7" providerId="ADAL" clId="{1FA752BE-2364-4CA1-857E-1FE5FF3FC43D}" dt="2024-01-02T18:54:48.796" v="15" actId="478"/>
          <ac:picMkLst>
            <pc:docMk/>
            <pc:sldMk cId="750821955" sldId="311"/>
            <ac:picMk id="5" creationId="{C65FC502-8293-F57C-08C7-7F23EB77D070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4:23.993" v="61" actId="14100"/>
        <pc:sldMkLst>
          <pc:docMk/>
          <pc:sldMk cId="3904174755" sldId="312"/>
        </pc:sldMkLst>
        <pc:picChg chg="mod">
          <ac:chgData name="Néstor Bueno" userId="d61a9449-f677-48d7-b4ab-5c8db4ace4f7" providerId="ADAL" clId="{1FA752BE-2364-4CA1-857E-1FE5FF3FC43D}" dt="2024-01-02T19:04:23.993" v="61" actId="14100"/>
          <ac:picMkLst>
            <pc:docMk/>
            <pc:sldMk cId="3904174755" sldId="312"/>
            <ac:picMk id="2" creationId="{6E89861D-DD12-7EF9-1E3C-C9C00F2E6B2C}"/>
          </ac:picMkLst>
        </pc:picChg>
        <pc:picChg chg="del">
          <ac:chgData name="Néstor Bueno" userId="d61a9449-f677-48d7-b4ab-5c8db4ace4f7" providerId="ADAL" clId="{1FA752BE-2364-4CA1-857E-1FE5FF3FC43D}" dt="2024-01-02T18:55:31.976" v="21" actId="478"/>
          <ac:picMkLst>
            <pc:docMk/>
            <pc:sldMk cId="3904174755" sldId="312"/>
            <ac:picMk id="3" creationId="{8797E9E3-6808-1074-92C4-E126ECBCDB83}"/>
          </ac:picMkLst>
        </pc:picChg>
      </pc:sldChg>
      <pc:sldChg chg="delSp modSp mod">
        <pc:chgData name="Néstor Bueno" userId="d61a9449-f677-48d7-b4ab-5c8db4ace4f7" providerId="ADAL" clId="{1FA752BE-2364-4CA1-857E-1FE5FF3FC43D}" dt="2024-01-02T18:59:08.758" v="28" actId="1076"/>
        <pc:sldMkLst>
          <pc:docMk/>
          <pc:sldMk cId="3281768060" sldId="313"/>
        </pc:sldMkLst>
        <pc:spChg chg="mod">
          <ac:chgData name="Néstor Bueno" userId="d61a9449-f677-48d7-b4ab-5c8db4ace4f7" providerId="ADAL" clId="{1FA752BE-2364-4CA1-857E-1FE5FF3FC43D}" dt="2024-01-02T18:52:07.896" v="0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1FA752BE-2364-4CA1-857E-1FE5FF3FC43D}" dt="2024-01-02T18:58:55.979" v="26" actId="478"/>
          <ac:picMkLst>
            <pc:docMk/>
            <pc:sldMk cId="3281768060" sldId="313"/>
            <ac:picMk id="2" creationId="{CE086D12-BE0B-CB4E-8079-12FC20D57329}"/>
          </ac:picMkLst>
        </pc:picChg>
        <pc:picChg chg="ord">
          <ac:chgData name="Néstor Bueno" userId="d61a9449-f677-48d7-b4ab-5c8db4ace4f7" providerId="ADAL" clId="{1FA752BE-2364-4CA1-857E-1FE5FF3FC43D}" dt="2024-01-02T18:59:03.625" v="27" actId="167"/>
          <ac:picMkLst>
            <pc:docMk/>
            <pc:sldMk cId="3281768060" sldId="313"/>
            <ac:picMk id="4" creationId="{42867296-EA90-8945-A6D2-EFC5A82257B1}"/>
          </ac:picMkLst>
        </pc:picChg>
        <pc:picChg chg="mod">
          <ac:chgData name="Néstor Bueno" userId="d61a9449-f677-48d7-b4ab-5c8db4ace4f7" providerId="ADAL" clId="{1FA752BE-2364-4CA1-857E-1FE5FF3FC43D}" dt="2024-01-02T18:59:08.758" v="28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1:29.759" v="32" actId="478"/>
        <pc:sldMkLst>
          <pc:docMk/>
          <pc:sldMk cId="894761409" sldId="314"/>
        </pc:sldMkLst>
        <pc:spChg chg="mod">
          <ac:chgData name="Néstor Bueno" userId="d61a9449-f677-48d7-b4ab-5c8db4ace4f7" providerId="ADAL" clId="{1FA752BE-2364-4CA1-857E-1FE5FF3FC43D}" dt="2024-01-02T18:52:07.896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1FA752BE-2364-4CA1-857E-1FE5FF3FC43D}" dt="2024-01-02T19:01:29.759" v="32" actId="478"/>
          <ac:picMkLst>
            <pc:docMk/>
            <pc:sldMk cId="894761409" sldId="314"/>
            <ac:picMk id="4" creationId="{FD1CD1BB-6226-D2F1-40CA-84211347C501}"/>
          </ac:picMkLst>
        </pc:picChg>
      </pc:sldChg>
      <pc:sldChg chg="delSp modSp mod">
        <pc:chgData name="Néstor Bueno" userId="d61a9449-f677-48d7-b4ab-5c8db4ace4f7" providerId="ADAL" clId="{1FA752BE-2364-4CA1-857E-1FE5FF3FC43D}" dt="2024-01-02T18:59:41.750" v="31" actId="1076"/>
        <pc:sldMkLst>
          <pc:docMk/>
          <pc:sldMk cId="3170380168" sldId="315"/>
        </pc:sldMkLst>
        <pc:spChg chg="mod">
          <ac:chgData name="Néstor Bueno" userId="d61a9449-f677-48d7-b4ab-5c8db4ace4f7" providerId="ADAL" clId="{1FA752BE-2364-4CA1-857E-1FE5FF3FC43D}" dt="2024-01-02T18:52:07.896" v="0"/>
          <ac:spMkLst>
            <pc:docMk/>
            <pc:sldMk cId="3170380168" sldId="315"/>
            <ac:spMk id="3" creationId="{0B1A0832-81E9-97A2-866C-8AC62EF7DA65}"/>
          </ac:spMkLst>
        </pc:spChg>
        <pc:picChg chg="ord">
          <ac:chgData name="Néstor Bueno" userId="d61a9449-f677-48d7-b4ab-5c8db4ace4f7" providerId="ADAL" clId="{1FA752BE-2364-4CA1-857E-1FE5FF3FC43D}" dt="2024-01-02T18:59:36.685" v="30" actId="167"/>
          <ac:picMkLst>
            <pc:docMk/>
            <pc:sldMk cId="3170380168" sldId="315"/>
            <ac:picMk id="2" creationId="{1E9905DA-9155-C966-6ADB-102E9A9AC275}"/>
          </ac:picMkLst>
        </pc:picChg>
        <pc:picChg chg="del">
          <ac:chgData name="Néstor Bueno" userId="d61a9449-f677-48d7-b4ab-5c8db4ace4f7" providerId="ADAL" clId="{1FA752BE-2364-4CA1-857E-1FE5FF3FC43D}" dt="2024-01-02T18:59:30.038" v="29" actId="478"/>
          <ac:picMkLst>
            <pc:docMk/>
            <pc:sldMk cId="3170380168" sldId="315"/>
            <ac:picMk id="4" creationId="{933F8FE1-F809-3983-0554-CF8331E55546}"/>
          </ac:picMkLst>
        </pc:picChg>
        <pc:picChg chg="mod">
          <ac:chgData name="Néstor Bueno" userId="d61a9449-f677-48d7-b4ab-5c8db4ace4f7" providerId="ADAL" clId="{1FA752BE-2364-4CA1-857E-1FE5FF3FC43D}" dt="2024-01-02T18:59:41.750" v="31" actId="1076"/>
          <ac:picMkLst>
            <pc:docMk/>
            <pc:sldMk cId="3170380168" sldId="315"/>
            <ac:picMk id="5" creationId="{6CA781C0-1CDA-32E4-0B04-07A1BE175202}"/>
          </ac:picMkLst>
        </pc:picChg>
      </pc:sldChg>
      <pc:sldChg chg="delSp mod">
        <pc:chgData name="Néstor Bueno" userId="d61a9449-f677-48d7-b4ab-5c8db4ace4f7" providerId="ADAL" clId="{1FA752BE-2364-4CA1-857E-1FE5FF3FC43D}" dt="2024-01-02T18:58:06.389" v="25" actId="478"/>
        <pc:sldMkLst>
          <pc:docMk/>
          <pc:sldMk cId="2882545426" sldId="316"/>
        </pc:sldMkLst>
        <pc:picChg chg="del">
          <ac:chgData name="Néstor Bueno" userId="d61a9449-f677-48d7-b4ab-5c8db4ace4f7" providerId="ADAL" clId="{1FA752BE-2364-4CA1-857E-1FE5FF3FC43D}" dt="2024-01-02T18:58:06.389" v="25" actId="478"/>
          <ac:picMkLst>
            <pc:docMk/>
            <pc:sldMk cId="2882545426" sldId="316"/>
            <ac:picMk id="2" creationId="{CED85351-722F-DD18-CB2C-58AF1CCE4DEE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2:38.558" v="52" actId="20577"/>
        <pc:sldMkLst>
          <pc:docMk/>
          <pc:sldMk cId="2546354169" sldId="317"/>
        </pc:sldMkLst>
        <pc:spChg chg="mod">
          <ac:chgData name="Néstor Bueno" userId="d61a9449-f677-48d7-b4ab-5c8db4ace4f7" providerId="ADAL" clId="{1FA752BE-2364-4CA1-857E-1FE5FF3FC43D}" dt="2024-01-02T19:02:38.558" v="52" actId="20577"/>
          <ac:spMkLst>
            <pc:docMk/>
            <pc:sldMk cId="2546354169" sldId="317"/>
            <ac:spMk id="6" creationId="{D77A1757-0E85-440E-4D94-E84BEA23158A}"/>
          </ac:spMkLst>
        </pc:spChg>
        <pc:picChg chg="mod ord">
          <ac:chgData name="Néstor Bueno" userId="d61a9449-f677-48d7-b4ab-5c8db4ace4f7" providerId="ADAL" clId="{1FA752BE-2364-4CA1-857E-1FE5FF3FC43D}" dt="2024-01-02T19:02:16.958" v="49" actId="1038"/>
          <ac:picMkLst>
            <pc:docMk/>
            <pc:sldMk cId="2546354169" sldId="317"/>
            <ac:picMk id="3" creationId="{1F09D0A0-DB0F-ED3C-E50C-337DDBE75C28}"/>
          </ac:picMkLst>
        </pc:picChg>
        <pc:picChg chg="del">
          <ac:chgData name="Néstor Bueno" userId="d61a9449-f677-48d7-b4ab-5c8db4ace4f7" providerId="ADAL" clId="{1FA752BE-2364-4CA1-857E-1FE5FF3FC43D}" dt="2024-01-02T19:01:59.208" v="33" actId="478"/>
          <ac:picMkLst>
            <pc:docMk/>
            <pc:sldMk cId="2546354169" sldId="317"/>
            <ac:picMk id="5" creationId="{7A7A79EB-B6ED-AC2F-9681-55F072AF083C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3:51.817" v="56" actId="1076"/>
        <pc:sldMkLst>
          <pc:docMk/>
          <pc:sldMk cId="4168616331" sldId="318"/>
        </pc:sldMkLst>
        <pc:picChg chg="mod">
          <ac:chgData name="Néstor Bueno" userId="d61a9449-f677-48d7-b4ab-5c8db4ace4f7" providerId="ADAL" clId="{1FA752BE-2364-4CA1-857E-1FE5FF3FC43D}" dt="2024-01-02T19:03:51.817" v="56" actId="1076"/>
          <ac:picMkLst>
            <pc:docMk/>
            <pc:sldMk cId="4168616331" sldId="318"/>
            <ac:picMk id="2" creationId="{30CA86B3-2B7C-958E-951B-B05293D72923}"/>
          </ac:picMkLst>
        </pc:picChg>
        <pc:picChg chg="del">
          <ac:chgData name="Néstor Bueno" userId="d61a9449-f677-48d7-b4ab-5c8db4ace4f7" providerId="ADAL" clId="{1FA752BE-2364-4CA1-857E-1FE5FF3FC43D}" dt="2024-01-02T19:03:29.052" v="53" actId="478"/>
          <ac:picMkLst>
            <pc:docMk/>
            <pc:sldMk cId="4168616331" sldId="318"/>
            <ac:picMk id="3" creationId="{8AF3FC31-EC80-B85C-621A-BD4F77F119AD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5:32.566" v="90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1FA752BE-2364-4CA1-857E-1FE5FF3FC43D}" dt="2024-01-02T19:04:47.813" v="62" actId="478"/>
          <ac:picMkLst>
            <pc:docMk/>
            <pc:sldMk cId="1182462764" sldId="320"/>
            <ac:picMk id="2" creationId="{3E3AB19B-4EB4-8497-6AF6-75EF2FDE5E86}"/>
          </ac:picMkLst>
        </pc:picChg>
        <pc:picChg chg="mod">
          <ac:chgData name="Néstor Bueno" userId="d61a9449-f677-48d7-b4ab-5c8db4ace4f7" providerId="ADAL" clId="{1FA752BE-2364-4CA1-857E-1FE5FF3FC43D}" dt="2024-01-02T19:05:32.566" v="90" actId="14100"/>
          <ac:picMkLst>
            <pc:docMk/>
            <pc:sldMk cId="1182462764" sldId="320"/>
            <ac:picMk id="3" creationId="{98B71D3A-9EC3-FCFF-7BC9-240C17770C11}"/>
          </ac:picMkLst>
        </pc:picChg>
      </pc:sldChg>
      <pc:sldChg chg="delSp mod">
        <pc:chgData name="Néstor Bueno" userId="d61a9449-f677-48d7-b4ab-5c8db4ace4f7" providerId="ADAL" clId="{1FA752BE-2364-4CA1-857E-1FE5FF3FC43D}" dt="2024-01-02T19:06:12.384" v="91" actId="478"/>
        <pc:sldMkLst>
          <pc:docMk/>
          <pc:sldMk cId="507829972" sldId="321"/>
        </pc:sldMkLst>
        <pc:picChg chg="del">
          <ac:chgData name="Néstor Bueno" userId="d61a9449-f677-48d7-b4ab-5c8db4ace4f7" providerId="ADAL" clId="{1FA752BE-2364-4CA1-857E-1FE5FF3FC43D}" dt="2024-01-02T19:06:12.384" v="91" actId="478"/>
          <ac:picMkLst>
            <pc:docMk/>
            <pc:sldMk cId="507829972" sldId="321"/>
            <ac:picMk id="3" creationId="{DE7E32AF-AE70-E51E-4096-BC3CC26AA800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7:55.856" v="100" actId="1076"/>
        <pc:sldMkLst>
          <pc:docMk/>
          <pc:sldMk cId="2231838408" sldId="322"/>
        </pc:sldMkLst>
        <pc:spChg chg="mod">
          <ac:chgData name="Néstor Bueno" userId="d61a9449-f677-48d7-b4ab-5c8db4ace4f7" providerId="ADAL" clId="{1FA752BE-2364-4CA1-857E-1FE5FF3FC43D}" dt="2024-01-02T18:52:07.896" v="0"/>
          <ac:spMkLst>
            <pc:docMk/>
            <pc:sldMk cId="2231838408" sldId="322"/>
            <ac:spMk id="3" creationId="{0B1A0832-81E9-97A2-866C-8AC62EF7DA65}"/>
          </ac:spMkLst>
        </pc:spChg>
        <pc:picChg chg="del">
          <ac:chgData name="Néstor Bueno" userId="d61a9449-f677-48d7-b4ab-5c8db4ace4f7" providerId="ADAL" clId="{1FA752BE-2364-4CA1-857E-1FE5FF3FC43D}" dt="2024-01-02T19:06:57.973" v="92" actId="478"/>
          <ac:picMkLst>
            <pc:docMk/>
            <pc:sldMk cId="2231838408" sldId="322"/>
            <ac:picMk id="2" creationId="{B0535B92-0938-E26E-8104-CA6E3FBAAAE2}"/>
          </ac:picMkLst>
        </pc:picChg>
        <pc:picChg chg="del ord">
          <ac:chgData name="Néstor Bueno" userId="d61a9449-f677-48d7-b4ab-5c8db4ace4f7" providerId="ADAL" clId="{1FA752BE-2364-4CA1-857E-1FE5FF3FC43D}" dt="2024-01-02T19:07:19.860" v="95" actId="478"/>
          <ac:picMkLst>
            <pc:docMk/>
            <pc:sldMk cId="2231838408" sldId="322"/>
            <ac:picMk id="4" creationId="{B81B98B5-FF87-F875-45AE-55812A035F50}"/>
          </ac:picMkLst>
        </pc:picChg>
        <pc:picChg chg="mod">
          <ac:chgData name="Néstor Bueno" userId="d61a9449-f677-48d7-b4ab-5c8db4ace4f7" providerId="ADAL" clId="{1FA752BE-2364-4CA1-857E-1FE5FF3FC43D}" dt="2024-01-02T19:07:55.856" v="100" actId="1076"/>
          <ac:picMkLst>
            <pc:docMk/>
            <pc:sldMk cId="2231838408" sldId="322"/>
            <ac:picMk id="5" creationId="{6CA781C0-1CDA-32E4-0B04-07A1BE175202}"/>
          </ac:picMkLst>
        </pc:picChg>
        <pc:picChg chg="ord">
          <ac:chgData name="Néstor Bueno" userId="d61a9449-f677-48d7-b4ab-5c8db4ace4f7" providerId="ADAL" clId="{1FA752BE-2364-4CA1-857E-1FE5FF3FC43D}" dt="2024-01-02T19:07:52.734" v="99" actId="167"/>
          <ac:picMkLst>
            <pc:docMk/>
            <pc:sldMk cId="2231838408" sldId="322"/>
            <ac:picMk id="6" creationId="{F29FF01A-2192-580D-B6AE-AB9AF35E0793}"/>
          </ac:picMkLst>
        </pc:picChg>
      </pc:sldChg>
      <pc:sldChg chg="delSp modSp mod">
        <pc:chgData name="Néstor Bueno" userId="d61a9449-f677-48d7-b4ab-5c8db4ace4f7" providerId="ADAL" clId="{1FA752BE-2364-4CA1-857E-1FE5FF3FC43D}" dt="2024-01-02T19:07:32.074" v="98" actId="1076"/>
        <pc:sldMkLst>
          <pc:docMk/>
          <pc:sldMk cId="1383169255" sldId="324"/>
        </pc:sldMkLst>
        <pc:spChg chg="mod">
          <ac:chgData name="Néstor Bueno" userId="d61a9449-f677-48d7-b4ab-5c8db4ace4f7" providerId="ADAL" clId="{1FA752BE-2364-4CA1-857E-1FE5FF3FC43D}" dt="2024-01-02T18:52:07.896" v="0"/>
          <ac:spMkLst>
            <pc:docMk/>
            <pc:sldMk cId="1383169255" sldId="324"/>
            <ac:spMk id="3" creationId="{0B1A0832-81E9-97A2-866C-8AC62EF7DA65}"/>
          </ac:spMkLst>
        </pc:spChg>
        <pc:picChg chg="del">
          <ac:chgData name="Néstor Bueno" userId="d61a9449-f677-48d7-b4ab-5c8db4ace4f7" providerId="ADAL" clId="{1FA752BE-2364-4CA1-857E-1FE5FF3FC43D}" dt="2024-01-02T19:07:22.927" v="96" actId="478"/>
          <ac:picMkLst>
            <pc:docMk/>
            <pc:sldMk cId="1383169255" sldId="324"/>
            <ac:picMk id="2" creationId="{449AF550-5AAE-C56E-4B84-98012C01393E}"/>
          </ac:picMkLst>
        </pc:picChg>
        <pc:picChg chg="ord">
          <ac:chgData name="Néstor Bueno" userId="d61a9449-f677-48d7-b4ab-5c8db4ace4f7" providerId="ADAL" clId="{1FA752BE-2364-4CA1-857E-1FE5FF3FC43D}" dt="2024-01-02T19:07:28.963" v="97" actId="167"/>
          <ac:picMkLst>
            <pc:docMk/>
            <pc:sldMk cId="1383169255" sldId="324"/>
            <ac:picMk id="4" creationId="{14CEFECE-6C28-C131-3D56-434BCA31ADDC}"/>
          </ac:picMkLst>
        </pc:picChg>
        <pc:picChg chg="mod">
          <ac:chgData name="Néstor Bueno" userId="d61a9449-f677-48d7-b4ab-5c8db4ace4f7" providerId="ADAL" clId="{1FA752BE-2364-4CA1-857E-1FE5FF3FC43D}" dt="2024-01-02T19:07:32.074" v="98" actId="1076"/>
          <ac:picMkLst>
            <pc:docMk/>
            <pc:sldMk cId="1383169255" sldId="324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02/01/2024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02/01/2024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Diciembre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Diciembre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A86B3-2B7C-958E-951B-B05293D7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8" y="1187443"/>
            <a:ext cx="12205068" cy="42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71D3A-9EC3-FCFF-7BC9-240C17770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272"/>
            <a:ext cx="12192000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A1F1B-1F6A-C5AD-D4DF-06129AC6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249"/>
            <a:ext cx="12192000" cy="26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9FF01A-2192-580D-B6AE-AB9AF35E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Diciembre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668" y="102809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EFECE-6C28-C131-3D56-434BCA31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457603" y="-14261"/>
            <a:ext cx="371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Enero-Diciembre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34218" y="1108349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057C7-0ECA-CA41-5542-CA19B71A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613"/>
            <a:ext cx="12192000" cy="48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9861D-DD12-7EF9-1E3C-C9C00F2E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828"/>
            <a:ext cx="12189223" cy="45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23950-8C0E-BC15-CB88-B21DF00E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932"/>
            <a:ext cx="12192000" cy="29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67296-EA90-8945-A6D2-EFC5A822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Diciembre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82781" y="249986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905DA-9155-C966-6ADB-102E9A9A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457603" y="-14261"/>
            <a:ext cx="371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Enero-Diciembre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50802" y="234558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Diciembre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8F7C7-E9B1-4F56-9FB2-F2FF242A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18"/>
            <a:ext cx="12192000" cy="41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68</Words>
  <Application>Microsoft Office PowerPoint</Application>
  <PresentationFormat>Widescreen</PresentationFormat>
  <Paragraphs>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9</cp:revision>
  <dcterms:created xsi:type="dcterms:W3CDTF">2023-05-01T14:43:40Z</dcterms:created>
  <dcterms:modified xsi:type="dcterms:W3CDTF">2024-01-02T19:07:59Z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