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E6B7B-D884-4A9C-98AC-2429F34E22FF}" v="30" dt="2024-02-01T14:56:49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301E6B7B-D884-4A9C-98AC-2429F34E22FF}"/>
    <pc:docChg chg="undo custSel addSld delSld modSld">
      <pc:chgData name="Néstor Bueno" userId="d61a9449-f677-48d7-b4ab-5c8db4ace4f7" providerId="ADAL" clId="{301E6B7B-D884-4A9C-98AC-2429F34E22FF}" dt="2024-02-01T14:57:30.031" v="106" actId="20577"/>
      <pc:docMkLst>
        <pc:docMk/>
      </pc:docMkLst>
      <pc:sldChg chg="modSp">
        <pc:chgData name="Néstor Bueno" userId="d61a9449-f677-48d7-b4ab-5c8db4ace4f7" providerId="ADAL" clId="{301E6B7B-D884-4A9C-98AC-2429F34E22FF}" dt="2024-02-01T13:34:34.245" v="0"/>
        <pc:sldMkLst>
          <pc:docMk/>
          <pc:sldMk cId="193143965" sldId="298"/>
        </pc:sldMkLst>
        <pc:spChg chg="mod">
          <ac:chgData name="Néstor Bueno" userId="d61a9449-f677-48d7-b4ab-5c8db4ace4f7" providerId="ADAL" clId="{301E6B7B-D884-4A9C-98AC-2429F34E22FF}" dt="2024-02-01T13:34:34.245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301E6B7B-D884-4A9C-98AC-2429F34E22FF}" dt="2024-02-01T13:34:34.245" v="0"/>
        <pc:sldMkLst>
          <pc:docMk/>
          <pc:sldMk cId="2204747870" sldId="305"/>
        </pc:sldMkLst>
        <pc:spChg chg="mod">
          <ac:chgData name="Néstor Bueno" userId="d61a9449-f677-48d7-b4ab-5c8db4ace4f7" providerId="ADAL" clId="{301E6B7B-D884-4A9C-98AC-2429F34E22FF}" dt="2024-02-01T13:34:34.245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 modClrScheme chgLayout">
        <pc:chgData name="Néstor Bueno" userId="d61a9449-f677-48d7-b4ab-5c8db4ace4f7" providerId="ADAL" clId="{301E6B7B-D884-4A9C-98AC-2429F34E22FF}" dt="2024-02-01T14:35:17.843" v="16" actId="478"/>
        <pc:sldMkLst>
          <pc:docMk/>
          <pc:sldMk cId="1311271775" sldId="310"/>
        </pc:sldMkLst>
        <pc:picChg chg="del">
          <ac:chgData name="Néstor Bueno" userId="d61a9449-f677-48d7-b4ab-5c8db4ace4f7" providerId="ADAL" clId="{301E6B7B-D884-4A9C-98AC-2429F34E22FF}" dt="2024-02-01T14:33:53.833" v="13" actId="478"/>
          <ac:picMkLst>
            <pc:docMk/>
            <pc:sldMk cId="1311271775" sldId="310"/>
            <ac:picMk id="2" creationId="{37FD3ABF-77A4-1CA3-15E2-DD60AE9ED362}"/>
          </ac:picMkLst>
        </pc:picChg>
        <pc:picChg chg="del">
          <ac:chgData name="Néstor Bueno" userId="d61a9449-f677-48d7-b4ab-5c8db4ace4f7" providerId="ADAL" clId="{301E6B7B-D884-4A9C-98AC-2429F34E22FF}" dt="2024-02-01T14:32:53.344" v="11" actId="478"/>
          <ac:picMkLst>
            <pc:docMk/>
            <pc:sldMk cId="1311271775" sldId="310"/>
            <ac:picMk id="3" creationId="{EDC057C7-0ECA-CA41-5542-CA19B71AAA56}"/>
          </ac:picMkLst>
        </pc:picChg>
        <pc:picChg chg="del mod">
          <ac:chgData name="Néstor Bueno" userId="d61a9449-f677-48d7-b4ab-5c8db4ace4f7" providerId="ADAL" clId="{301E6B7B-D884-4A9C-98AC-2429F34E22FF}" dt="2024-02-01T14:34:33.836" v="15" actId="478"/>
          <ac:picMkLst>
            <pc:docMk/>
            <pc:sldMk cId="1311271775" sldId="310"/>
            <ac:picMk id="4" creationId="{BE3FCEF0-66EB-6139-0AB0-F33A44403CF6}"/>
          </ac:picMkLst>
        </pc:picChg>
        <pc:picChg chg="del">
          <ac:chgData name="Néstor Bueno" userId="d61a9449-f677-48d7-b4ab-5c8db4ace4f7" providerId="ADAL" clId="{301E6B7B-D884-4A9C-98AC-2429F34E22FF}" dt="2024-02-01T14:35:17.843" v="16" actId="478"/>
          <ac:picMkLst>
            <pc:docMk/>
            <pc:sldMk cId="1311271775" sldId="310"/>
            <ac:picMk id="5" creationId="{F69E4D3F-71BE-37D1-B2CE-62D4BB741110}"/>
          </ac:picMkLst>
        </pc:picChg>
      </pc:sldChg>
      <pc:sldChg chg="delSp mod modClrScheme chgLayout">
        <pc:chgData name="Néstor Bueno" userId="d61a9449-f677-48d7-b4ab-5c8db4ace4f7" providerId="ADAL" clId="{301E6B7B-D884-4A9C-98AC-2429F34E22FF}" dt="2024-02-01T14:40:08.734" v="43" actId="700"/>
        <pc:sldMkLst>
          <pc:docMk/>
          <pc:sldMk cId="3904174755" sldId="312"/>
        </pc:sldMkLst>
        <pc:picChg chg="del">
          <ac:chgData name="Néstor Bueno" userId="d61a9449-f677-48d7-b4ab-5c8db4ace4f7" providerId="ADAL" clId="{301E6B7B-D884-4A9C-98AC-2429F34E22FF}" dt="2024-02-01T14:40:05.816" v="42" actId="478"/>
          <ac:picMkLst>
            <pc:docMk/>
            <pc:sldMk cId="3904174755" sldId="312"/>
            <ac:picMk id="2" creationId="{6E89861D-DD12-7EF9-1E3C-C9C00F2E6B2C}"/>
          </ac:picMkLst>
        </pc:picChg>
      </pc:sldChg>
      <pc:sldChg chg="delSp modSp mod modClrScheme chgLayout">
        <pc:chgData name="Néstor Bueno" userId="d61a9449-f677-48d7-b4ab-5c8db4ace4f7" providerId="ADAL" clId="{301E6B7B-D884-4A9C-98AC-2429F34E22FF}" dt="2024-02-01T14:42:59.839" v="50" actId="1076"/>
        <pc:sldMkLst>
          <pc:docMk/>
          <pc:sldMk cId="3281768060" sldId="313"/>
        </pc:sldMkLst>
        <pc:spChg chg="mod">
          <ac:chgData name="Néstor Bueno" userId="d61a9449-f677-48d7-b4ab-5c8db4ace4f7" providerId="ADAL" clId="{301E6B7B-D884-4A9C-98AC-2429F34E22FF}" dt="2024-02-01T13:34:34.245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301E6B7B-D884-4A9C-98AC-2429F34E22FF}" dt="2024-02-01T14:42:55.207" v="49" actId="167"/>
          <ac:picMkLst>
            <pc:docMk/>
            <pc:sldMk cId="3281768060" sldId="313"/>
            <ac:picMk id="2" creationId="{024678D5-5483-210C-3D37-3C639C51DECA}"/>
          </ac:picMkLst>
        </pc:picChg>
        <pc:picChg chg="del">
          <ac:chgData name="Néstor Bueno" userId="d61a9449-f677-48d7-b4ab-5c8db4ace4f7" providerId="ADAL" clId="{301E6B7B-D884-4A9C-98AC-2429F34E22FF}" dt="2024-02-01T14:42:47.053" v="48" actId="478"/>
          <ac:picMkLst>
            <pc:docMk/>
            <pc:sldMk cId="3281768060" sldId="313"/>
            <ac:picMk id="4" creationId="{42867296-EA90-8945-A6D2-EFC5A82257B1}"/>
          </ac:picMkLst>
        </pc:picChg>
        <pc:picChg chg="mod">
          <ac:chgData name="Néstor Bueno" userId="d61a9449-f677-48d7-b4ab-5c8db4ace4f7" providerId="ADAL" clId="{301E6B7B-D884-4A9C-98AC-2429F34E22FF}" dt="2024-02-01T14:42:59.839" v="50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 modClrScheme chgLayout">
        <pc:chgData name="Néstor Bueno" userId="d61a9449-f677-48d7-b4ab-5c8db4ace4f7" providerId="ADAL" clId="{301E6B7B-D884-4A9C-98AC-2429F34E22FF}" dt="2024-02-01T14:44:18.991" v="60" actId="700"/>
        <pc:sldMkLst>
          <pc:docMk/>
          <pc:sldMk cId="894761409" sldId="314"/>
        </pc:sldMkLst>
        <pc:spChg chg="mod">
          <ac:chgData name="Néstor Bueno" userId="d61a9449-f677-48d7-b4ab-5c8db4ace4f7" providerId="ADAL" clId="{301E6B7B-D884-4A9C-98AC-2429F34E22FF}" dt="2024-02-01T13:34:34.245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301E6B7B-D884-4A9C-98AC-2429F34E22FF}" dt="2024-02-01T14:44:15.497" v="59" actId="478"/>
          <ac:picMkLst>
            <pc:docMk/>
            <pc:sldMk cId="894761409" sldId="314"/>
            <ac:picMk id="2" creationId="{AC28F7C7-E9B1-4F56-9FB2-F2FF242A6AB3}"/>
          </ac:picMkLst>
        </pc:picChg>
      </pc:sldChg>
      <pc:sldChg chg="modSp del">
        <pc:chgData name="Néstor Bueno" userId="d61a9449-f677-48d7-b4ab-5c8db4ace4f7" providerId="ADAL" clId="{301E6B7B-D884-4A9C-98AC-2429F34E22FF}" dt="2024-02-01T14:43:57.408" v="52" actId="47"/>
        <pc:sldMkLst>
          <pc:docMk/>
          <pc:sldMk cId="3170380168" sldId="315"/>
        </pc:sldMkLst>
        <pc:spChg chg="mod">
          <ac:chgData name="Néstor Bueno" userId="d61a9449-f677-48d7-b4ab-5c8db4ace4f7" providerId="ADAL" clId="{301E6B7B-D884-4A9C-98AC-2429F34E22FF}" dt="2024-02-01T13:34:34.245" v="0"/>
          <ac:spMkLst>
            <pc:docMk/>
            <pc:sldMk cId="3170380168" sldId="315"/>
            <ac:spMk id="3" creationId="{0B1A0832-81E9-97A2-866C-8AC62EF7DA65}"/>
          </ac:spMkLst>
        </pc:spChg>
      </pc:sldChg>
      <pc:sldChg chg="delSp mod modClrScheme chgLayout">
        <pc:chgData name="Néstor Bueno" userId="d61a9449-f677-48d7-b4ab-5c8db4ace4f7" providerId="ADAL" clId="{301E6B7B-D884-4A9C-98AC-2429F34E22FF}" dt="2024-02-01T14:41:47.733" v="46" actId="478"/>
        <pc:sldMkLst>
          <pc:docMk/>
          <pc:sldMk cId="2882545426" sldId="316"/>
        </pc:sldMkLst>
        <pc:picChg chg="del">
          <ac:chgData name="Néstor Bueno" userId="d61a9449-f677-48d7-b4ab-5c8db4ace4f7" providerId="ADAL" clId="{301E6B7B-D884-4A9C-98AC-2429F34E22FF}" dt="2024-02-01T14:41:47.733" v="46" actId="478"/>
          <ac:picMkLst>
            <pc:docMk/>
            <pc:sldMk cId="2882545426" sldId="316"/>
            <ac:picMk id="2" creationId="{F82F953A-32E5-24B3-41A5-241A8D594A09}"/>
          </ac:picMkLst>
        </pc:picChg>
        <pc:picChg chg="del">
          <ac:chgData name="Néstor Bueno" userId="d61a9449-f677-48d7-b4ab-5c8db4ace4f7" providerId="ADAL" clId="{301E6B7B-D884-4A9C-98AC-2429F34E22FF}" dt="2024-02-01T14:41:14.977" v="44" actId="478"/>
          <ac:picMkLst>
            <pc:docMk/>
            <pc:sldMk cId="2882545426" sldId="316"/>
            <ac:picMk id="3" creationId="{CD023950-8C0E-BC15-CB88-B21DF00E24DD}"/>
          </ac:picMkLst>
        </pc:picChg>
      </pc:sldChg>
      <pc:sldChg chg="delSp mod modClrScheme chgLayout">
        <pc:chgData name="Néstor Bueno" userId="d61a9449-f677-48d7-b4ab-5c8db4ace4f7" providerId="ADAL" clId="{301E6B7B-D884-4A9C-98AC-2429F34E22FF}" dt="2024-02-01T14:51:23.221" v="76" actId="700"/>
        <pc:sldMkLst>
          <pc:docMk/>
          <pc:sldMk cId="4168616331" sldId="318"/>
        </pc:sldMkLst>
        <pc:picChg chg="del">
          <ac:chgData name="Néstor Bueno" userId="d61a9449-f677-48d7-b4ab-5c8db4ace4f7" providerId="ADAL" clId="{301E6B7B-D884-4A9C-98AC-2429F34E22FF}" dt="2024-02-01T14:51:20.062" v="75" actId="478"/>
          <ac:picMkLst>
            <pc:docMk/>
            <pc:sldMk cId="4168616331" sldId="318"/>
            <ac:picMk id="2" creationId="{30CA86B3-2B7C-958E-951B-B05293D72923}"/>
          </ac:picMkLst>
        </pc:picChg>
      </pc:sldChg>
      <pc:sldChg chg="delSp mod modClrScheme chgLayout">
        <pc:chgData name="Néstor Bueno" userId="d61a9449-f677-48d7-b4ab-5c8db4ace4f7" providerId="ADAL" clId="{301E6B7B-D884-4A9C-98AC-2429F34E22FF}" dt="2024-02-01T14:54:37.688" v="91" actId="478"/>
        <pc:sldMkLst>
          <pc:docMk/>
          <pc:sldMk cId="1182462764" sldId="320"/>
        </pc:sldMkLst>
        <pc:picChg chg="del">
          <ac:chgData name="Néstor Bueno" userId="d61a9449-f677-48d7-b4ab-5c8db4ace4f7" providerId="ADAL" clId="{301E6B7B-D884-4A9C-98AC-2429F34E22FF}" dt="2024-02-01T14:54:37.688" v="91" actId="478"/>
          <ac:picMkLst>
            <pc:docMk/>
            <pc:sldMk cId="1182462764" sldId="320"/>
            <ac:picMk id="2" creationId="{082CA474-88C6-1505-649A-9F72F13331AB}"/>
          </ac:picMkLst>
        </pc:picChg>
        <pc:picChg chg="del">
          <ac:chgData name="Néstor Bueno" userId="d61a9449-f677-48d7-b4ab-5c8db4ace4f7" providerId="ADAL" clId="{301E6B7B-D884-4A9C-98AC-2429F34E22FF}" dt="2024-02-01T14:53:51.665" v="89" actId="478"/>
          <ac:picMkLst>
            <pc:docMk/>
            <pc:sldMk cId="1182462764" sldId="320"/>
            <ac:picMk id="3" creationId="{98B71D3A-9EC3-FCFF-7BC9-240C17770C11}"/>
          </ac:picMkLst>
        </pc:picChg>
      </pc:sldChg>
      <pc:sldChg chg="delSp mod modClrScheme chgLayout">
        <pc:chgData name="Néstor Bueno" userId="d61a9449-f677-48d7-b4ab-5c8db4ace4f7" providerId="ADAL" clId="{301E6B7B-D884-4A9C-98AC-2429F34E22FF}" dt="2024-02-01T14:55:32.256" v="94" actId="478"/>
        <pc:sldMkLst>
          <pc:docMk/>
          <pc:sldMk cId="507829972" sldId="321"/>
        </pc:sldMkLst>
        <pc:picChg chg="del">
          <ac:chgData name="Néstor Bueno" userId="d61a9449-f677-48d7-b4ab-5c8db4ace4f7" providerId="ADAL" clId="{301E6B7B-D884-4A9C-98AC-2429F34E22FF}" dt="2024-02-01T14:55:09.948" v="92" actId="478"/>
          <ac:picMkLst>
            <pc:docMk/>
            <pc:sldMk cId="507829972" sldId="321"/>
            <ac:picMk id="2" creationId="{2EAA1F1B-1F6A-C5AD-D4DF-06129AC6D437}"/>
          </ac:picMkLst>
        </pc:picChg>
        <pc:picChg chg="del">
          <ac:chgData name="Néstor Bueno" userId="d61a9449-f677-48d7-b4ab-5c8db4ace4f7" providerId="ADAL" clId="{301E6B7B-D884-4A9C-98AC-2429F34E22FF}" dt="2024-02-01T14:55:32.256" v="94" actId="478"/>
          <ac:picMkLst>
            <pc:docMk/>
            <pc:sldMk cId="507829972" sldId="321"/>
            <ac:picMk id="3" creationId="{69C620AF-B80C-427C-8D86-D9E7BE313648}"/>
          </ac:picMkLst>
        </pc:picChg>
      </pc:sldChg>
      <pc:sldChg chg="delSp modSp mod modClrScheme chgLayout">
        <pc:chgData name="Néstor Bueno" userId="d61a9449-f677-48d7-b4ab-5c8db4ace4f7" providerId="ADAL" clId="{301E6B7B-D884-4A9C-98AC-2429F34E22FF}" dt="2024-02-01T14:56:58.234" v="98" actId="1076"/>
        <pc:sldMkLst>
          <pc:docMk/>
          <pc:sldMk cId="2231838408" sldId="322"/>
        </pc:sldMkLst>
        <pc:spChg chg="mod">
          <ac:chgData name="Néstor Bueno" userId="d61a9449-f677-48d7-b4ab-5c8db4ace4f7" providerId="ADAL" clId="{301E6B7B-D884-4A9C-98AC-2429F34E22FF}" dt="2024-02-01T13:34:34.245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301E6B7B-D884-4A9C-98AC-2429F34E22FF}" dt="2024-02-01T14:56:52.019" v="97" actId="167"/>
          <ac:picMkLst>
            <pc:docMk/>
            <pc:sldMk cId="2231838408" sldId="322"/>
            <ac:picMk id="2" creationId="{9EEE554C-8589-5F27-5776-D4981C458D79}"/>
          </ac:picMkLst>
        </pc:picChg>
        <pc:picChg chg="mod">
          <ac:chgData name="Néstor Bueno" userId="d61a9449-f677-48d7-b4ab-5c8db4ace4f7" providerId="ADAL" clId="{301E6B7B-D884-4A9C-98AC-2429F34E22FF}" dt="2024-02-01T14:56:58.234" v="98" actId="1076"/>
          <ac:picMkLst>
            <pc:docMk/>
            <pc:sldMk cId="2231838408" sldId="322"/>
            <ac:picMk id="5" creationId="{6CA781C0-1CDA-32E4-0B04-07A1BE175202}"/>
          </ac:picMkLst>
        </pc:picChg>
        <pc:picChg chg="del">
          <ac:chgData name="Néstor Bueno" userId="d61a9449-f677-48d7-b4ab-5c8db4ace4f7" providerId="ADAL" clId="{301E6B7B-D884-4A9C-98AC-2429F34E22FF}" dt="2024-02-01T14:56:22.885" v="95" actId="478"/>
          <ac:picMkLst>
            <pc:docMk/>
            <pc:sldMk cId="2231838408" sldId="322"/>
            <ac:picMk id="6" creationId="{F29FF01A-2192-580D-B6AE-AB9AF35E0793}"/>
          </ac:picMkLst>
        </pc:picChg>
      </pc:sldChg>
      <pc:sldChg chg="modSp del">
        <pc:chgData name="Néstor Bueno" userId="d61a9449-f677-48d7-b4ab-5c8db4ace4f7" providerId="ADAL" clId="{301E6B7B-D884-4A9C-98AC-2429F34E22FF}" dt="2024-02-01T14:57:21.012" v="99" actId="47"/>
        <pc:sldMkLst>
          <pc:docMk/>
          <pc:sldMk cId="1383169255" sldId="324"/>
        </pc:sldMkLst>
        <pc:spChg chg="mod">
          <ac:chgData name="Néstor Bueno" userId="d61a9449-f677-48d7-b4ab-5c8db4ace4f7" providerId="ADAL" clId="{301E6B7B-D884-4A9C-98AC-2429F34E22FF}" dt="2024-02-01T13:34:34.245" v="0"/>
          <ac:spMkLst>
            <pc:docMk/>
            <pc:sldMk cId="1383169255" sldId="324"/>
            <ac:spMk id="3" creationId="{0B1A0832-81E9-97A2-866C-8AC62EF7DA65}"/>
          </ac:spMkLst>
        </pc:spChg>
      </pc:sldChg>
      <pc:sldChg chg="addSp modSp new mod">
        <pc:chgData name="Néstor Bueno" userId="d61a9449-f677-48d7-b4ab-5c8db4ace4f7" providerId="ADAL" clId="{301E6B7B-D884-4A9C-98AC-2429F34E22FF}" dt="2024-02-01T14:38:32.780" v="33" actId="1076"/>
        <pc:sldMkLst>
          <pc:docMk/>
          <pc:sldMk cId="1826859889" sldId="325"/>
        </pc:sldMkLst>
        <pc:spChg chg="add mod">
          <ac:chgData name="Néstor Bueno" userId="d61a9449-f677-48d7-b4ab-5c8db4ace4f7" providerId="ADAL" clId="{301E6B7B-D884-4A9C-98AC-2429F34E22FF}" dt="2024-02-01T14:38:32.780" v="33" actId="1076"/>
          <ac:spMkLst>
            <pc:docMk/>
            <pc:sldMk cId="1826859889" sldId="325"/>
            <ac:spMk id="2" creationId="{A6E96797-A9A8-6A61-8780-1EF708835FBA}"/>
          </ac:spMkLst>
        </pc:spChg>
        <pc:spChg chg="add mod">
          <ac:chgData name="Néstor Bueno" userId="d61a9449-f677-48d7-b4ab-5c8db4ace4f7" providerId="ADAL" clId="{301E6B7B-D884-4A9C-98AC-2429F34E22FF}" dt="2024-02-01T13:35:57.890" v="5" actId="1076"/>
          <ac:spMkLst>
            <pc:docMk/>
            <pc:sldMk cId="1826859889" sldId="325"/>
            <ac:spMk id="4" creationId="{F7F852F5-BEC5-D423-4386-C714B2B7F95F}"/>
          </ac:spMkLst>
        </pc:spChg>
        <pc:spChg chg="add mod">
          <ac:chgData name="Néstor Bueno" userId="d61a9449-f677-48d7-b4ab-5c8db4ace4f7" providerId="ADAL" clId="{301E6B7B-D884-4A9C-98AC-2429F34E22FF}" dt="2024-02-01T14:37:54.168" v="27" actId="1076"/>
          <ac:spMkLst>
            <pc:docMk/>
            <pc:sldMk cId="1826859889" sldId="325"/>
            <ac:spMk id="6" creationId="{928ED3F5-CCC0-8E63-78CF-CAFC642D738E}"/>
          </ac:spMkLst>
        </pc:spChg>
        <pc:spChg chg="add mod">
          <ac:chgData name="Néstor Bueno" userId="d61a9449-f677-48d7-b4ab-5c8db4ace4f7" providerId="ADAL" clId="{301E6B7B-D884-4A9C-98AC-2429F34E22FF}" dt="2024-02-01T14:38:19.947" v="32" actId="1076"/>
          <ac:spMkLst>
            <pc:docMk/>
            <pc:sldMk cId="1826859889" sldId="325"/>
            <ac:spMk id="7" creationId="{534B654E-D153-8037-6A7B-85534217D688}"/>
          </ac:spMkLst>
        </pc:spChg>
        <pc:picChg chg="add mod">
          <ac:chgData name="Néstor Bueno" userId="d61a9449-f677-48d7-b4ab-5c8db4ace4f7" providerId="ADAL" clId="{301E6B7B-D884-4A9C-98AC-2429F34E22FF}" dt="2024-02-01T13:35:57.890" v="5" actId="1076"/>
          <ac:picMkLst>
            <pc:docMk/>
            <pc:sldMk cId="1826859889" sldId="325"/>
            <ac:picMk id="3" creationId="{803F4F83-842D-3646-3FEF-EDDE81DD02CD}"/>
          </ac:picMkLst>
        </pc:picChg>
        <pc:picChg chg="mod">
          <ac:chgData name="Néstor Bueno" userId="d61a9449-f677-48d7-b4ab-5c8db4ace4f7" providerId="ADAL" clId="{301E6B7B-D884-4A9C-98AC-2429F34E22FF}" dt="2024-02-01T14:38:13.785" v="31" actId="14100"/>
          <ac:picMkLst>
            <pc:docMk/>
            <pc:sldMk cId="1826859889" sldId="325"/>
            <ac:picMk id="5" creationId="{49BC0B4C-EE88-63A9-7CCA-EB29A561A856}"/>
          </ac:picMkLst>
        </pc:picChg>
      </pc:sldChg>
      <pc:sldChg chg="addSp delSp modSp add mod">
        <pc:chgData name="Néstor Bueno" userId="d61a9449-f677-48d7-b4ab-5c8db4ace4f7" providerId="ADAL" clId="{301E6B7B-D884-4A9C-98AC-2429F34E22FF}" dt="2024-02-01T14:39:42.262" v="41" actId="20577"/>
        <pc:sldMkLst>
          <pc:docMk/>
          <pc:sldMk cId="1310463125" sldId="326"/>
        </pc:sldMkLst>
        <pc:spChg chg="del">
          <ac:chgData name="Néstor Bueno" userId="d61a9449-f677-48d7-b4ab-5c8db4ace4f7" providerId="ADAL" clId="{301E6B7B-D884-4A9C-98AC-2429F34E22FF}" dt="2024-02-01T14:37:12.514" v="20" actId="478"/>
          <ac:spMkLst>
            <pc:docMk/>
            <pc:sldMk cId="1310463125" sldId="326"/>
            <ac:spMk id="4" creationId="{1F60F6EF-1D14-A516-BBE4-672A74850A91}"/>
          </ac:spMkLst>
        </pc:spChg>
        <pc:spChg chg="add mod">
          <ac:chgData name="Néstor Bueno" userId="d61a9449-f677-48d7-b4ab-5c8db4ace4f7" providerId="ADAL" clId="{301E6B7B-D884-4A9C-98AC-2429F34E22FF}" dt="2024-02-01T14:37:34.949" v="25" actId="20577"/>
          <ac:spMkLst>
            <pc:docMk/>
            <pc:sldMk cId="1310463125" sldId="326"/>
            <ac:spMk id="5" creationId="{DE75E530-341B-DFBE-1D7F-C286039F5BCF}"/>
          </ac:spMkLst>
        </pc:spChg>
        <pc:spChg chg="mod">
          <ac:chgData name="Néstor Bueno" userId="d61a9449-f677-48d7-b4ab-5c8db4ace4f7" providerId="ADAL" clId="{301E6B7B-D884-4A9C-98AC-2429F34E22FF}" dt="2024-02-01T14:37:20.443" v="21" actId="1076"/>
          <ac:spMkLst>
            <pc:docMk/>
            <pc:sldMk cId="1310463125" sldId="326"/>
            <ac:spMk id="6" creationId="{0428A801-597A-EC7B-77A3-CAE45669B1B2}"/>
          </ac:spMkLst>
        </pc:spChg>
        <pc:spChg chg="add mod">
          <ac:chgData name="Néstor Bueno" userId="d61a9449-f677-48d7-b4ab-5c8db4ace4f7" providerId="ADAL" clId="{301E6B7B-D884-4A9C-98AC-2429F34E22FF}" dt="2024-02-01T14:39:42.262" v="41" actId="20577"/>
          <ac:spMkLst>
            <pc:docMk/>
            <pc:sldMk cId="1310463125" sldId="326"/>
            <ac:spMk id="8" creationId="{1BE422A1-8324-AF13-5239-BDF84A1179CB}"/>
          </ac:spMkLst>
        </pc:spChg>
        <pc:spChg chg="del">
          <ac:chgData name="Néstor Bueno" userId="d61a9449-f677-48d7-b4ab-5c8db4ace4f7" providerId="ADAL" clId="{301E6B7B-D884-4A9C-98AC-2429F34E22FF}" dt="2024-02-01T14:37:09.826" v="18" actId="478"/>
          <ac:spMkLst>
            <pc:docMk/>
            <pc:sldMk cId="1310463125" sldId="326"/>
            <ac:spMk id="10" creationId="{F49FDBC4-EFFC-3935-968D-3E5FBD5CA2BC}"/>
          </ac:spMkLst>
        </pc:spChg>
        <pc:spChg chg="mod">
          <ac:chgData name="Néstor Bueno" userId="d61a9449-f677-48d7-b4ab-5c8db4ace4f7" providerId="ADAL" clId="{301E6B7B-D884-4A9C-98AC-2429F34E22FF}" dt="2024-02-01T14:37:20.443" v="21" actId="1076"/>
          <ac:spMkLst>
            <pc:docMk/>
            <pc:sldMk cId="1310463125" sldId="326"/>
            <ac:spMk id="11" creationId="{034A67BA-D809-F2F3-F3D9-A4C50C4B4CD4}"/>
          </ac:spMkLst>
        </pc:spChg>
        <pc:picChg chg="del">
          <ac:chgData name="Néstor Bueno" userId="d61a9449-f677-48d7-b4ab-5c8db4ace4f7" providerId="ADAL" clId="{301E6B7B-D884-4A9C-98AC-2429F34E22FF}" dt="2024-02-01T14:37:10.849" v="19" actId="478"/>
          <ac:picMkLst>
            <pc:docMk/>
            <pc:sldMk cId="1310463125" sldId="326"/>
            <ac:picMk id="2" creationId="{63C4B21B-80E8-BB92-7F25-6EB272AC732C}"/>
          </ac:picMkLst>
        </pc:picChg>
        <pc:picChg chg="mod">
          <ac:chgData name="Néstor Bueno" userId="d61a9449-f677-48d7-b4ab-5c8db4ace4f7" providerId="ADAL" clId="{301E6B7B-D884-4A9C-98AC-2429F34E22FF}" dt="2024-02-01T14:39:30.389" v="38" actId="1076"/>
          <ac:picMkLst>
            <pc:docMk/>
            <pc:sldMk cId="1310463125" sldId="326"/>
            <ac:picMk id="3" creationId="{78F17086-49A5-EA6C-F9B7-25EC7976F765}"/>
          </ac:picMkLst>
        </pc:picChg>
        <pc:picChg chg="mod">
          <ac:chgData name="Néstor Bueno" userId="d61a9449-f677-48d7-b4ab-5c8db4ace4f7" providerId="ADAL" clId="{301E6B7B-D884-4A9C-98AC-2429F34E22FF}" dt="2024-02-01T14:39:22.946" v="35" actId="14100"/>
          <ac:picMkLst>
            <pc:docMk/>
            <pc:sldMk cId="1310463125" sldId="326"/>
            <ac:picMk id="7" creationId="{2254D622-0F17-3F96-A954-072950501646}"/>
          </ac:picMkLst>
        </pc:picChg>
      </pc:sldChg>
      <pc:sldChg chg="modSp add mod">
        <pc:chgData name="Néstor Bueno" userId="d61a9449-f677-48d7-b4ab-5c8db4ace4f7" providerId="ADAL" clId="{301E6B7B-D884-4A9C-98AC-2429F34E22FF}" dt="2024-02-01T14:44:02.951" v="58" actId="20577"/>
        <pc:sldMkLst>
          <pc:docMk/>
          <pc:sldMk cId="261051700" sldId="327"/>
        </pc:sldMkLst>
        <pc:spChg chg="mod">
          <ac:chgData name="Néstor Bueno" userId="d61a9449-f677-48d7-b4ab-5c8db4ace4f7" providerId="ADAL" clId="{301E6B7B-D884-4A9C-98AC-2429F34E22FF}" dt="2024-02-01T14:44:02.951" v="58" actId="20577"/>
          <ac:spMkLst>
            <pc:docMk/>
            <pc:sldMk cId="261051700" sldId="327"/>
            <ac:spMk id="3" creationId="{0B1A0832-81E9-97A2-866C-8AC62EF7DA65}"/>
          </ac:spMkLst>
        </pc:spChg>
      </pc:sldChg>
      <pc:sldChg chg="addSp delSp modSp add mod">
        <pc:chgData name="Néstor Bueno" userId="d61a9449-f677-48d7-b4ab-5c8db4ace4f7" providerId="ADAL" clId="{301E6B7B-D884-4A9C-98AC-2429F34E22FF}" dt="2024-02-01T14:51:00.637" v="74" actId="20577"/>
        <pc:sldMkLst>
          <pc:docMk/>
          <pc:sldMk cId="1823800951" sldId="328"/>
        </pc:sldMkLst>
        <pc:spChg chg="del">
          <ac:chgData name="Néstor Bueno" userId="d61a9449-f677-48d7-b4ab-5c8db4ace4f7" providerId="ADAL" clId="{301E6B7B-D884-4A9C-98AC-2429F34E22FF}" dt="2024-02-01T14:45:47.764" v="62" actId="478"/>
          <ac:spMkLst>
            <pc:docMk/>
            <pc:sldMk cId="1823800951" sldId="328"/>
            <ac:spMk id="4" creationId="{66B52104-A7A1-6123-855C-DCAAD4250B6A}"/>
          </ac:spMkLst>
        </pc:spChg>
        <pc:spChg chg="add mod">
          <ac:chgData name="Néstor Bueno" userId="d61a9449-f677-48d7-b4ab-5c8db4ace4f7" providerId="ADAL" clId="{301E6B7B-D884-4A9C-98AC-2429F34E22FF}" dt="2024-02-01T14:46:46.067" v="70" actId="1076"/>
          <ac:spMkLst>
            <pc:docMk/>
            <pc:sldMk cId="1823800951" sldId="328"/>
            <ac:spMk id="5" creationId="{C11BE882-D61A-2ABB-D429-221639053090}"/>
          </ac:spMkLst>
        </pc:spChg>
        <pc:spChg chg="mod">
          <ac:chgData name="Néstor Bueno" userId="d61a9449-f677-48d7-b4ab-5c8db4ace4f7" providerId="ADAL" clId="{301E6B7B-D884-4A9C-98AC-2429F34E22FF}" dt="2024-02-01T14:45:57.918" v="63" actId="1076"/>
          <ac:spMkLst>
            <pc:docMk/>
            <pc:sldMk cId="1823800951" sldId="328"/>
            <ac:spMk id="6" creationId="{D77A1757-0E85-440E-4D94-E84BEA23158A}"/>
          </ac:spMkLst>
        </pc:spChg>
        <pc:spChg chg="add mod">
          <ac:chgData name="Néstor Bueno" userId="d61a9449-f677-48d7-b4ab-5c8db4ace4f7" providerId="ADAL" clId="{301E6B7B-D884-4A9C-98AC-2429F34E22FF}" dt="2024-02-01T14:51:00.637" v="74" actId="20577"/>
          <ac:spMkLst>
            <pc:docMk/>
            <pc:sldMk cId="1823800951" sldId="328"/>
            <ac:spMk id="8" creationId="{C393A4B4-9411-3A2B-2C5E-C5E2DDE6FDF1}"/>
          </ac:spMkLst>
        </pc:spChg>
        <pc:spChg chg="del">
          <ac:chgData name="Néstor Bueno" userId="d61a9449-f677-48d7-b4ab-5c8db4ace4f7" providerId="ADAL" clId="{301E6B7B-D884-4A9C-98AC-2429F34E22FF}" dt="2024-02-01T14:45:47.764" v="62" actId="478"/>
          <ac:spMkLst>
            <pc:docMk/>
            <pc:sldMk cId="1823800951" sldId="328"/>
            <ac:spMk id="10" creationId="{F49FDBC4-EFFC-3935-968D-3E5FBD5CA2BC}"/>
          </ac:spMkLst>
        </pc:spChg>
        <pc:spChg chg="mod">
          <ac:chgData name="Néstor Bueno" userId="d61a9449-f677-48d7-b4ab-5c8db4ace4f7" providerId="ADAL" clId="{301E6B7B-D884-4A9C-98AC-2429F34E22FF}" dt="2024-02-01T14:45:57.918" v="63" actId="1076"/>
          <ac:spMkLst>
            <pc:docMk/>
            <pc:sldMk cId="1823800951" sldId="328"/>
            <ac:spMk id="11" creationId="{034A67BA-D809-F2F3-F3D9-A4C50C4B4CD4}"/>
          </ac:spMkLst>
        </pc:spChg>
        <pc:picChg chg="del">
          <ac:chgData name="Néstor Bueno" userId="d61a9449-f677-48d7-b4ab-5c8db4ace4f7" providerId="ADAL" clId="{301E6B7B-D884-4A9C-98AC-2429F34E22FF}" dt="2024-02-01T14:45:47.764" v="62" actId="478"/>
          <ac:picMkLst>
            <pc:docMk/>
            <pc:sldMk cId="1823800951" sldId="328"/>
            <ac:picMk id="2" creationId="{06E22246-5184-8DC9-7C38-43A8CF721234}"/>
          </ac:picMkLst>
        </pc:picChg>
        <pc:picChg chg="mod">
          <ac:chgData name="Néstor Bueno" userId="d61a9449-f677-48d7-b4ab-5c8db4ace4f7" providerId="ADAL" clId="{301E6B7B-D884-4A9C-98AC-2429F34E22FF}" dt="2024-02-01T14:45:57.918" v="63" actId="1076"/>
          <ac:picMkLst>
            <pc:docMk/>
            <pc:sldMk cId="1823800951" sldId="328"/>
            <ac:picMk id="3" creationId="{1F09D0A0-DB0F-ED3C-E50C-337DDBE75C28}"/>
          </ac:picMkLst>
        </pc:picChg>
        <pc:picChg chg="mod">
          <ac:chgData name="Néstor Bueno" userId="d61a9449-f677-48d7-b4ab-5c8db4ace4f7" providerId="ADAL" clId="{301E6B7B-D884-4A9C-98AC-2429F34E22FF}" dt="2024-02-01T14:46:39.794" v="69" actId="14100"/>
          <ac:picMkLst>
            <pc:docMk/>
            <pc:sldMk cId="1823800951" sldId="328"/>
            <ac:picMk id="7" creationId="{509B6292-A9C5-00FB-5665-B06EAC73D1C5}"/>
          </ac:picMkLst>
        </pc:picChg>
      </pc:sldChg>
      <pc:sldChg chg="addSp delSp modSp add mod">
        <pc:chgData name="Néstor Bueno" userId="d61a9449-f677-48d7-b4ab-5c8db4ace4f7" providerId="ADAL" clId="{301E6B7B-D884-4A9C-98AC-2429F34E22FF}" dt="2024-02-01T14:53:40.484" v="88" actId="20577"/>
        <pc:sldMkLst>
          <pc:docMk/>
          <pc:sldMk cId="4198736550" sldId="329"/>
        </pc:sldMkLst>
        <pc:spChg chg="del">
          <ac:chgData name="Néstor Bueno" userId="d61a9449-f677-48d7-b4ab-5c8db4ace4f7" providerId="ADAL" clId="{301E6B7B-D884-4A9C-98AC-2429F34E22FF}" dt="2024-02-01T14:52:37.129" v="78" actId="478"/>
          <ac:spMkLst>
            <pc:docMk/>
            <pc:sldMk cId="4198736550" sldId="329"/>
            <ac:spMk id="2" creationId="{8AFD68B6-5802-C842-520D-6B82F7072662}"/>
          </ac:spMkLst>
        </pc:spChg>
        <pc:spChg chg="mod">
          <ac:chgData name="Néstor Bueno" userId="d61a9449-f677-48d7-b4ab-5c8db4ace4f7" providerId="ADAL" clId="{301E6B7B-D884-4A9C-98AC-2429F34E22FF}" dt="2024-02-01T14:52:43.866" v="79" actId="1076"/>
          <ac:spMkLst>
            <pc:docMk/>
            <pc:sldMk cId="4198736550" sldId="329"/>
            <ac:spMk id="3" creationId="{B141D5C2-6333-CA53-6A32-94D5007B7663}"/>
          </ac:spMkLst>
        </pc:spChg>
        <pc:spChg chg="add mod">
          <ac:chgData name="Néstor Bueno" userId="d61a9449-f677-48d7-b4ab-5c8db4ace4f7" providerId="ADAL" clId="{301E6B7B-D884-4A9C-98AC-2429F34E22FF}" dt="2024-02-01T14:53:25.527" v="85" actId="1076"/>
          <ac:spMkLst>
            <pc:docMk/>
            <pc:sldMk cId="4198736550" sldId="329"/>
            <ac:spMk id="5" creationId="{F249C592-4067-A57F-D1DA-2925EF2B68BB}"/>
          </ac:spMkLst>
        </pc:spChg>
        <pc:spChg chg="add mod">
          <ac:chgData name="Néstor Bueno" userId="d61a9449-f677-48d7-b4ab-5c8db4ace4f7" providerId="ADAL" clId="{301E6B7B-D884-4A9C-98AC-2429F34E22FF}" dt="2024-02-01T14:53:40.484" v="88" actId="20577"/>
          <ac:spMkLst>
            <pc:docMk/>
            <pc:sldMk cId="4198736550" sldId="329"/>
            <ac:spMk id="8" creationId="{675858AA-478E-4970-8740-1562FF88AAA7}"/>
          </ac:spMkLst>
        </pc:spChg>
        <pc:spChg chg="del">
          <ac:chgData name="Néstor Bueno" userId="d61a9449-f677-48d7-b4ab-5c8db4ace4f7" providerId="ADAL" clId="{301E6B7B-D884-4A9C-98AC-2429F34E22FF}" dt="2024-02-01T14:52:37.129" v="78" actId="478"/>
          <ac:spMkLst>
            <pc:docMk/>
            <pc:sldMk cId="4198736550" sldId="329"/>
            <ac:spMk id="10" creationId="{F49FDBC4-EFFC-3935-968D-3E5FBD5CA2BC}"/>
          </ac:spMkLst>
        </pc:spChg>
        <pc:spChg chg="mod">
          <ac:chgData name="Néstor Bueno" userId="d61a9449-f677-48d7-b4ab-5c8db4ace4f7" providerId="ADAL" clId="{301E6B7B-D884-4A9C-98AC-2429F34E22FF}" dt="2024-02-01T14:52:43.866" v="79" actId="1076"/>
          <ac:spMkLst>
            <pc:docMk/>
            <pc:sldMk cId="4198736550" sldId="329"/>
            <ac:spMk id="11" creationId="{034A67BA-D809-F2F3-F3D9-A4C50C4B4CD4}"/>
          </ac:spMkLst>
        </pc:spChg>
        <pc:picChg chg="del">
          <ac:chgData name="Néstor Bueno" userId="d61a9449-f677-48d7-b4ab-5c8db4ace4f7" providerId="ADAL" clId="{301E6B7B-D884-4A9C-98AC-2429F34E22FF}" dt="2024-02-01T14:52:37.129" v="78" actId="478"/>
          <ac:picMkLst>
            <pc:docMk/>
            <pc:sldMk cId="4198736550" sldId="329"/>
            <ac:picMk id="4" creationId="{55DC6080-0A34-E1C4-59B9-C8B7217D04C1}"/>
          </ac:picMkLst>
        </pc:picChg>
        <pc:picChg chg="mod">
          <ac:chgData name="Néstor Bueno" userId="d61a9449-f677-48d7-b4ab-5c8db4ace4f7" providerId="ADAL" clId="{301E6B7B-D884-4A9C-98AC-2429F34E22FF}" dt="2024-02-01T14:52:43.866" v="79" actId="1076"/>
          <ac:picMkLst>
            <pc:docMk/>
            <pc:sldMk cId="4198736550" sldId="329"/>
            <ac:picMk id="6" creationId="{4E9F4080-B5E9-75A8-1BE1-AB391B962C38}"/>
          </ac:picMkLst>
        </pc:picChg>
        <pc:picChg chg="mod">
          <ac:chgData name="Néstor Bueno" userId="d61a9449-f677-48d7-b4ab-5c8db4ace4f7" providerId="ADAL" clId="{301E6B7B-D884-4A9C-98AC-2429F34E22FF}" dt="2024-02-01T14:53:16.414" v="84" actId="14100"/>
          <ac:picMkLst>
            <pc:docMk/>
            <pc:sldMk cId="4198736550" sldId="329"/>
            <ac:picMk id="7" creationId="{8A2BD715-8844-CE60-59D5-4ADC38E952E3}"/>
          </ac:picMkLst>
        </pc:picChg>
      </pc:sldChg>
      <pc:sldChg chg="modSp add mod">
        <pc:chgData name="Néstor Bueno" userId="d61a9449-f677-48d7-b4ab-5c8db4ace4f7" providerId="ADAL" clId="{301E6B7B-D884-4A9C-98AC-2429F34E22FF}" dt="2024-02-01T14:57:30.031" v="106" actId="20577"/>
        <pc:sldMkLst>
          <pc:docMk/>
          <pc:sldMk cId="1948177520" sldId="330"/>
        </pc:sldMkLst>
        <pc:spChg chg="mod">
          <ac:chgData name="Néstor Bueno" userId="d61a9449-f677-48d7-b4ab-5c8db4ace4f7" providerId="ADAL" clId="{301E6B7B-D884-4A9C-98AC-2429F34E22FF}" dt="2024-02-01T14:57:30.031" v="106" actId="20577"/>
          <ac:spMkLst>
            <pc:docMk/>
            <pc:sldMk cId="1948177520" sldId="330"/>
            <ac:spMk id="3" creationId="{0B1A0832-81E9-97A2-866C-8AC62EF7DA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01/02/2024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01/02/2024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Enero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678D5-5483-210C-3D37-3C639C51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9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Enero-Enero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755" y="165447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7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A1A65-9448-AEDF-C0DB-5B38D2F0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575"/>
            <a:ext cx="12192000" cy="42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Enero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B6292-A9C5-00FB-5665-B06EAC73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58" y="800337"/>
            <a:ext cx="5314276" cy="5119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449640" y="1323555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AB553-0421-BD5D-56E8-36B7FF98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16" y="1984123"/>
            <a:ext cx="690736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BD715-8844-CE60-59D5-4ADC38E95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29" y="791710"/>
            <a:ext cx="5328678" cy="5119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30751" y="131492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F706FD-F5FE-69A6-8191-0E8A5687D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48" y="1981074"/>
            <a:ext cx="737070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E7869-D54C-1F8D-2F19-7A665BA8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1" y="1987171"/>
            <a:ext cx="1155901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E554C-8589-5F27-5776-D4981C45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7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717777" y="286613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E554C-8589-5F27-5776-D4981C45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9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Enero-Enero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717777" y="286613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C0B4C-EE88-63A9-7CCA-EB29A561A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68" y="748580"/>
            <a:ext cx="5185869" cy="5119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768108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1D2C62-E740-4958-35E0-1B1BAB97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77" y="1990219"/>
            <a:ext cx="9577646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9407345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4D622-0F17-3F96-A954-07295050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619" y="867713"/>
            <a:ext cx="5696293" cy="5117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700852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0B6E6-F3A0-7F79-3EDD-C8181B30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45" y="2014605"/>
            <a:ext cx="7358510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1F289-F83B-C701-03E5-DA476E1C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8" y="1981074"/>
            <a:ext cx="9967824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678D5-5483-210C-3D37-3C639C51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7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755" y="165447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100</Words>
  <Application>Microsoft Office PowerPoint</Application>
  <PresentationFormat>Widescreen</PresentationFormat>
  <Paragraphs>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10</cp:revision>
  <dcterms:created xsi:type="dcterms:W3CDTF">2023-05-01T14:43:40Z</dcterms:created>
  <dcterms:modified xsi:type="dcterms:W3CDTF">2024-02-01T14:57:38Z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