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656C8-FD4A-4978-BABE-1BB1BF44EE08}" v="18" dt="2024-03-01T12:30:00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048656C8-FD4A-4978-BABE-1BB1BF44EE08}"/>
    <pc:docChg chg="undo redo custSel modSld">
      <pc:chgData name="Néstor Bueno" userId="d61a9449-f677-48d7-b4ab-5c8db4ace4f7" providerId="ADAL" clId="{048656C8-FD4A-4978-BABE-1BB1BF44EE08}" dt="2024-03-01T12:30:02.863" v="103" actId="167"/>
      <pc:docMkLst>
        <pc:docMk/>
      </pc:docMkLst>
      <pc:sldChg chg="modSp">
        <pc:chgData name="Néstor Bueno" userId="d61a9449-f677-48d7-b4ab-5c8db4ace4f7" providerId="ADAL" clId="{048656C8-FD4A-4978-BABE-1BB1BF44EE08}" dt="2024-03-01T12:15:28.535" v="0"/>
        <pc:sldMkLst>
          <pc:docMk/>
          <pc:sldMk cId="193143965" sldId="298"/>
        </pc:sldMkLst>
        <pc:spChg chg="mod">
          <ac:chgData name="Néstor Bueno" userId="d61a9449-f677-48d7-b4ab-5c8db4ace4f7" providerId="ADAL" clId="{048656C8-FD4A-4978-BABE-1BB1BF44EE08}" dt="2024-03-01T12:15:28.535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048656C8-FD4A-4978-BABE-1BB1BF44EE08}" dt="2024-03-01T12:15:28.535" v="0"/>
        <pc:sldMkLst>
          <pc:docMk/>
          <pc:sldMk cId="2204747870" sldId="305"/>
        </pc:sldMkLst>
        <pc:spChg chg="mod">
          <ac:chgData name="Néstor Bueno" userId="d61a9449-f677-48d7-b4ab-5c8db4ace4f7" providerId="ADAL" clId="{048656C8-FD4A-4978-BABE-1BB1BF44EE08}" dt="2024-03-01T12:15:28.535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">
        <pc:chgData name="Néstor Bueno" userId="d61a9449-f677-48d7-b4ab-5c8db4ace4f7" providerId="ADAL" clId="{048656C8-FD4A-4978-BABE-1BB1BF44EE08}" dt="2024-03-01T12:17:22.006" v="10" actId="478"/>
        <pc:sldMkLst>
          <pc:docMk/>
          <pc:sldMk cId="1311271775" sldId="310"/>
        </pc:sldMkLst>
        <pc:picChg chg="del">
          <ac:chgData name="Néstor Bueno" userId="d61a9449-f677-48d7-b4ab-5c8db4ace4f7" providerId="ADAL" clId="{048656C8-FD4A-4978-BABE-1BB1BF44EE08}" dt="2024-03-01T12:17:22.006" v="10" actId="478"/>
          <ac:picMkLst>
            <pc:docMk/>
            <pc:sldMk cId="1311271775" sldId="310"/>
            <ac:picMk id="6" creationId="{151D2C62-E740-4958-35E0-1B1BAB97E053}"/>
          </ac:picMkLst>
        </pc:picChg>
      </pc:sldChg>
      <pc:sldChg chg="delSp mod">
        <pc:chgData name="Néstor Bueno" userId="d61a9449-f677-48d7-b4ab-5c8db4ace4f7" providerId="ADAL" clId="{048656C8-FD4A-4978-BABE-1BB1BF44EE08}" dt="2024-03-01T12:19:29.894" v="20" actId="478"/>
        <pc:sldMkLst>
          <pc:docMk/>
          <pc:sldMk cId="3904174755" sldId="312"/>
        </pc:sldMkLst>
        <pc:picChg chg="del">
          <ac:chgData name="Néstor Bueno" userId="d61a9449-f677-48d7-b4ab-5c8db4ace4f7" providerId="ADAL" clId="{048656C8-FD4A-4978-BABE-1BB1BF44EE08}" dt="2024-03-01T12:19:29.894" v="20" actId="478"/>
          <ac:picMkLst>
            <pc:docMk/>
            <pc:sldMk cId="3904174755" sldId="312"/>
            <ac:picMk id="2" creationId="{80184464-2172-344A-8ED2-BC96242DB80A}"/>
          </ac:picMkLst>
        </pc:picChg>
        <pc:picChg chg="del">
          <ac:chgData name="Néstor Bueno" userId="d61a9449-f677-48d7-b4ab-5c8db4ace4f7" providerId="ADAL" clId="{048656C8-FD4A-4978-BABE-1BB1BF44EE08}" dt="2024-03-01T12:19:03.151" v="19" actId="478"/>
          <ac:picMkLst>
            <pc:docMk/>
            <pc:sldMk cId="3904174755" sldId="312"/>
            <ac:picMk id="3" creationId="{FE80B6E6-F3A0-7F79-3EDD-C8181B30FEE2}"/>
          </ac:picMkLst>
        </pc:picChg>
      </pc:sldChg>
      <pc:sldChg chg="delSp modSp mod">
        <pc:chgData name="Néstor Bueno" userId="d61a9449-f677-48d7-b4ab-5c8db4ace4f7" providerId="ADAL" clId="{048656C8-FD4A-4978-BABE-1BB1BF44EE08}" dt="2024-03-01T12:21:36.360" v="56" actId="1035"/>
        <pc:sldMkLst>
          <pc:docMk/>
          <pc:sldMk cId="3281768060" sldId="313"/>
        </pc:sldMkLst>
        <pc:spChg chg="mod">
          <ac:chgData name="Néstor Bueno" userId="d61a9449-f677-48d7-b4ab-5c8db4ace4f7" providerId="ADAL" clId="{048656C8-FD4A-4978-BABE-1BB1BF44EE08}" dt="2024-03-01T12:15:28.535" v="0"/>
          <ac:spMkLst>
            <pc:docMk/>
            <pc:sldMk cId="3281768060" sldId="313"/>
            <ac:spMk id="3" creationId="{0B1A0832-81E9-97A2-866C-8AC62EF7DA65}"/>
          </ac:spMkLst>
        </pc:spChg>
        <pc:picChg chg="del">
          <ac:chgData name="Néstor Bueno" userId="d61a9449-f677-48d7-b4ab-5c8db4ace4f7" providerId="ADAL" clId="{048656C8-FD4A-4978-BABE-1BB1BF44EE08}" dt="2024-03-01T12:21:21.246" v="22" actId="478"/>
          <ac:picMkLst>
            <pc:docMk/>
            <pc:sldMk cId="3281768060" sldId="313"/>
            <ac:picMk id="2" creationId="{024678D5-5483-210C-3D37-3C639C51DECA}"/>
          </ac:picMkLst>
        </pc:picChg>
        <pc:picChg chg="ord">
          <ac:chgData name="Néstor Bueno" userId="d61a9449-f677-48d7-b4ab-5c8db4ace4f7" providerId="ADAL" clId="{048656C8-FD4A-4978-BABE-1BB1BF44EE08}" dt="2024-03-01T12:21:28.604" v="23" actId="167"/>
          <ac:picMkLst>
            <pc:docMk/>
            <pc:sldMk cId="3281768060" sldId="313"/>
            <ac:picMk id="4" creationId="{60F06456-93DD-B9A1-E883-6EAE3F4C245C}"/>
          </ac:picMkLst>
        </pc:picChg>
        <pc:picChg chg="mod">
          <ac:chgData name="Néstor Bueno" userId="d61a9449-f677-48d7-b4ab-5c8db4ace4f7" providerId="ADAL" clId="{048656C8-FD4A-4978-BABE-1BB1BF44EE08}" dt="2024-03-01T12:21:36.360" v="56" actId="1035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048656C8-FD4A-4978-BABE-1BB1BF44EE08}" dt="2024-03-01T12:23:05.349" v="76" actId="478"/>
        <pc:sldMkLst>
          <pc:docMk/>
          <pc:sldMk cId="894761409" sldId="314"/>
        </pc:sldMkLst>
        <pc:spChg chg="mod">
          <ac:chgData name="Néstor Bueno" userId="d61a9449-f677-48d7-b4ab-5c8db4ace4f7" providerId="ADAL" clId="{048656C8-FD4A-4978-BABE-1BB1BF44EE08}" dt="2024-03-01T12:15:28.535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048656C8-FD4A-4978-BABE-1BB1BF44EE08}" dt="2024-03-01T12:23:05.349" v="76" actId="478"/>
          <ac:picMkLst>
            <pc:docMk/>
            <pc:sldMk cId="894761409" sldId="314"/>
            <ac:picMk id="4" creationId="{FFEA1A65-9448-AEDF-C0DB-5B38D2F06822}"/>
          </ac:picMkLst>
        </pc:picChg>
      </pc:sldChg>
      <pc:sldChg chg="delSp mod">
        <pc:chgData name="Néstor Bueno" userId="d61a9449-f677-48d7-b4ab-5c8db4ace4f7" providerId="ADAL" clId="{048656C8-FD4A-4978-BABE-1BB1BF44EE08}" dt="2024-03-01T12:20:38.383" v="21" actId="478"/>
        <pc:sldMkLst>
          <pc:docMk/>
          <pc:sldMk cId="2882545426" sldId="316"/>
        </pc:sldMkLst>
        <pc:picChg chg="del">
          <ac:chgData name="Néstor Bueno" userId="d61a9449-f677-48d7-b4ab-5c8db4ace4f7" providerId="ADAL" clId="{048656C8-FD4A-4978-BABE-1BB1BF44EE08}" dt="2024-03-01T12:20:38.383" v="21" actId="478"/>
          <ac:picMkLst>
            <pc:docMk/>
            <pc:sldMk cId="2882545426" sldId="316"/>
            <ac:picMk id="4" creationId="{4F21F289-F83B-C701-03E5-DA476E1C2A3F}"/>
          </ac:picMkLst>
        </pc:picChg>
      </pc:sldChg>
      <pc:sldChg chg="delSp mod">
        <pc:chgData name="Néstor Bueno" userId="d61a9449-f677-48d7-b4ab-5c8db4ace4f7" providerId="ADAL" clId="{048656C8-FD4A-4978-BABE-1BB1BF44EE08}" dt="2024-03-01T12:25:18.676" v="84" actId="478"/>
        <pc:sldMkLst>
          <pc:docMk/>
          <pc:sldMk cId="4168616331" sldId="318"/>
        </pc:sldMkLst>
        <pc:picChg chg="del">
          <ac:chgData name="Néstor Bueno" userId="d61a9449-f677-48d7-b4ab-5c8db4ace4f7" providerId="ADAL" clId="{048656C8-FD4A-4978-BABE-1BB1BF44EE08}" dt="2024-03-01T12:25:18.676" v="84" actId="478"/>
          <ac:picMkLst>
            <pc:docMk/>
            <pc:sldMk cId="4168616331" sldId="318"/>
            <ac:picMk id="3" creationId="{186AB553-0421-BD5D-56E8-36B7FF98A67F}"/>
          </ac:picMkLst>
        </pc:picChg>
      </pc:sldChg>
      <pc:sldChg chg="delSp mod">
        <pc:chgData name="Néstor Bueno" userId="d61a9449-f677-48d7-b4ab-5c8db4ace4f7" providerId="ADAL" clId="{048656C8-FD4A-4978-BABE-1BB1BF44EE08}" dt="2024-03-01T12:26:54.401" v="91" actId="478"/>
        <pc:sldMkLst>
          <pc:docMk/>
          <pc:sldMk cId="1182462764" sldId="320"/>
        </pc:sldMkLst>
        <pc:picChg chg="del">
          <ac:chgData name="Néstor Bueno" userId="d61a9449-f677-48d7-b4ab-5c8db4ace4f7" providerId="ADAL" clId="{048656C8-FD4A-4978-BABE-1BB1BF44EE08}" dt="2024-03-01T12:26:54.401" v="91" actId="478"/>
          <ac:picMkLst>
            <pc:docMk/>
            <pc:sldMk cId="1182462764" sldId="320"/>
            <ac:picMk id="4" creationId="{3AF706FD-F5FE-69A6-8191-0E8A5687D4C9}"/>
          </ac:picMkLst>
        </pc:picChg>
      </pc:sldChg>
      <pc:sldChg chg="delSp mod">
        <pc:chgData name="Néstor Bueno" userId="d61a9449-f677-48d7-b4ab-5c8db4ace4f7" providerId="ADAL" clId="{048656C8-FD4A-4978-BABE-1BB1BF44EE08}" dt="2024-03-01T12:27:39.518" v="92" actId="478"/>
        <pc:sldMkLst>
          <pc:docMk/>
          <pc:sldMk cId="507829972" sldId="321"/>
        </pc:sldMkLst>
        <pc:picChg chg="del">
          <ac:chgData name="Néstor Bueno" userId="d61a9449-f677-48d7-b4ab-5c8db4ace4f7" providerId="ADAL" clId="{048656C8-FD4A-4978-BABE-1BB1BF44EE08}" dt="2024-03-01T12:27:39.518" v="92" actId="478"/>
          <ac:picMkLst>
            <pc:docMk/>
            <pc:sldMk cId="507829972" sldId="321"/>
            <ac:picMk id="4" creationId="{FC4E7869-D54C-1F8D-2F19-7A665BA8A0A4}"/>
          </ac:picMkLst>
        </pc:picChg>
      </pc:sldChg>
      <pc:sldChg chg="delSp modSp mod">
        <pc:chgData name="Néstor Bueno" userId="d61a9449-f677-48d7-b4ab-5c8db4ace4f7" providerId="ADAL" clId="{048656C8-FD4A-4978-BABE-1BB1BF44EE08}" dt="2024-03-01T12:29:27.015" v="101" actId="1076"/>
        <pc:sldMkLst>
          <pc:docMk/>
          <pc:sldMk cId="2231838408" sldId="322"/>
        </pc:sldMkLst>
        <pc:spChg chg="mod">
          <ac:chgData name="Néstor Bueno" userId="d61a9449-f677-48d7-b4ab-5c8db4ace4f7" providerId="ADAL" clId="{048656C8-FD4A-4978-BABE-1BB1BF44EE08}" dt="2024-03-01T12:15:28.535" v="0"/>
          <ac:spMkLst>
            <pc:docMk/>
            <pc:sldMk cId="2231838408" sldId="322"/>
            <ac:spMk id="3" creationId="{0B1A0832-81E9-97A2-866C-8AC62EF7DA65}"/>
          </ac:spMkLst>
        </pc:spChg>
        <pc:picChg chg="del">
          <ac:chgData name="Néstor Bueno" userId="d61a9449-f677-48d7-b4ab-5c8db4ace4f7" providerId="ADAL" clId="{048656C8-FD4A-4978-BABE-1BB1BF44EE08}" dt="2024-03-01T12:29:02.135" v="98" actId="478"/>
          <ac:picMkLst>
            <pc:docMk/>
            <pc:sldMk cId="2231838408" sldId="322"/>
            <ac:picMk id="2" creationId="{9EEE554C-8589-5F27-5776-D4981C458D79}"/>
          </ac:picMkLst>
        </pc:picChg>
        <pc:picChg chg="ord">
          <ac:chgData name="Néstor Bueno" userId="d61a9449-f677-48d7-b4ab-5c8db4ace4f7" providerId="ADAL" clId="{048656C8-FD4A-4978-BABE-1BB1BF44EE08}" dt="2024-03-01T12:29:19.785" v="99" actId="167"/>
          <ac:picMkLst>
            <pc:docMk/>
            <pc:sldMk cId="2231838408" sldId="322"/>
            <ac:picMk id="4" creationId="{D5158AFF-CA33-2565-9760-D7C98306BC37}"/>
          </ac:picMkLst>
        </pc:picChg>
        <pc:picChg chg="mod">
          <ac:chgData name="Néstor Bueno" userId="d61a9449-f677-48d7-b4ab-5c8db4ace4f7" providerId="ADAL" clId="{048656C8-FD4A-4978-BABE-1BB1BF44EE08}" dt="2024-03-01T12:29:27.015" v="101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048656C8-FD4A-4978-BABE-1BB1BF44EE08}" dt="2024-03-01T12:16:34.592" v="9" actId="20577"/>
        <pc:sldMkLst>
          <pc:docMk/>
          <pc:sldMk cId="1826859889" sldId="325"/>
        </pc:sldMkLst>
        <pc:spChg chg="mod">
          <ac:chgData name="Néstor Bueno" userId="d61a9449-f677-48d7-b4ab-5c8db4ace4f7" providerId="ADAL" clId="{048656C8-FD4A-4978-BABE-1BB1BF44EE08}" dt="2024-03-01T12:16:34.592" v="9" actId="20577"/>
          <ac:spMkLst>
            <pc:docMk/>
            <pc:sldMk cId="1826859889" sldId="325"/>
            <ac:spMk id="7" creationId="{534B654E-D153-8037-6A7B-85534217D688}"/>
          </ac:spMkLst>
        </pc:spChg>
        <pc:picChg chg="del">
          <ac:chgData name="Néstor Bueno" userId="d61a9449-f677-48d7-b4ab-5c8db4ace4f7" providerId="ADAL" clId="{048656C8-FD4A-4978-BABE-1BB1BF44EE08}" dt="2024-03-01T12:15:42.176" v="1" actId="478"/>
          <ac:picMkLst>
            <pc:docMk/>
            <pc:sldMk cId="1826859889" sldId="325"/>
            <ac:picMk id="5" creationId="{49BC0B4C-EE88-63A9-7CCA-EB29A561A856}"/>
          </ac:picMkLst>
        </pc:picChg>
        <pc:picChg chg="mod ord">
          <ac:chgData name="Néstor Bueno" userId="d61a9449-f677-48d7-b4ab-5c8db4ace4f7" providerId="ADAL" clId="{048656C8-FD4A-4978-BABE-1BB1BF44EE08}" dt="2024-03-01T12:16:10.930" v="4" actId="167"/>
          <ac:picMkLst>
            <pc:docMk/>
            <pc:sldMk cId="1826859889" sldId="325"/>
            <ac:picMk id="8" creationId="{176DC901-AE8D-9F50-54A3-6950A4285851}"/>
          </ac:picMkLst>
        </pc:picChg>
      </pc:sldChg>
      <pc:sldChg chg="delSp modSp mod">
        <pc:chgData name="Néstor Bueno" userId="d61a9449-f677-48d7-b4ab-5c8db4ace4f7" providerId="ADAL" clId="{048656C8-FD4A-4978-BABE-1BB1BF44EE08}" dt="2024-03-01T12:18:29.674" v="18" actId="20577"/>
        <pc:sldMkLst>
          <pc:docMk/>
          <pc:sldMk cId="1310463125" sldId="326"/>
        </pc:sldMkLst>
        <pc:spChg chg="mod">
          <ac:chgData name="Néstor Bueno" userId="d61a9449-f677-48d7-b4ab-5c8db4ace4f7" providerId="ADAL" clId="{048656C8-FD4A-4978-BABE-1BB1BF44EE08}" dt="2024-03-01T12:17:56.141" v="11" actId="1076"/>
          <ac:spMkLst>
            <pc:docMk/>
            <pc:sldMk cId="1310463125" sldId="326"/>
            <ac:spMk id="5" creationId="{DE75E530-341B-DFBE-1D7F-C286039F5BCF}"/>
          </ac:spMkLst>
        </pc:spChg>
        <pc:spChg chg="mod">
          <ac:chgData name="Néstor Bueno" userId="d61a9449-f677-48d7-b4ab-5c8db4ace4f7" providerId="ADAL" clId="{048656C8-FD4A-4978-BABE-1BB1BF44EE08}" dt="2024-03-01T12:18:29.674" v="18" actId="20577"/>
          <ac:spMkLst>
            <pc:docMk/>
            <pc:sldMk cId="1310463125" sldId="326"/>
            <ac:spMk id="8" creationId="{1BE422A1-8324-AF13-5239-BDF84A1179CB}"/>
          </ac:spMkLst>
        </pc:spChg>
        <pc:picChg chg="mod ord">
          <ac:chgData name="Néstor Bueno" userId="d61a9449-f677-48d7-b4ab-5c8db4ace4f7" providerId="ADAL" clId="{048656C8-FD4A-4978-BABE-1BB1BF44EE08}" dt="2024-03-01T12:18:21.394" v="15" actId="167"/>
          <ac:picMkLst>
            <pc:docMk/>
            <pc:sldMk cId="1310463125" sldId="326"/>
            <ac:picMk id="2" creationId="{9F142C02-A7DA-7DA6-CCEA-D5742194D1CC}"/>
          </ac:picMkLst>
        </pc:picChg>
        <pc:picChg chg="del">
          <ac:chgData name="Néstor Bueno" userId="d61a9449-f677-48d7-b4ab-5c8db4ace4f7" providerId="ADAL" clId="{048656C8-FD4A-4978-BABE-1BB1BF44EE08}" dt="2024-03-01T12:17:58.765" v="12" actId="478"/>
          <ac:picMkLst>
            <pc:docMk/>
            <pc:sldMk cId="1310463125" sldId="326"/>
            <ac:picMk id="7" creationId="{2254D622-0F17-3F96-A954-072950501646}"/>
          </ac:picMkLst>
        </pc:picChg>
      </pc:sldChg>
      <pc:sldChg chg="delSp modSp mod">
        <pc:chgData name="Néstor Bueno" userId="d61a9449-f677-48d7-b4ab-5c8db4ace4f7" providerId="ADAL" clId="{048656C8-FD4A-4978-BABE-1BB1BF44EE08}" dt="2024-03-01T12:22:18.926" v="75" actId="1035"/>
        <pc:sldMkLst>
          <pc:docMk/>
          <pc:sldMk cId="261051700" sldId="327"/>
        </pc:sldMkLst>
        <pc:spChg chg="mod">
          <ac:chgData name="Néstor Bueno" userId="d61a9449-f677-48d7-b4ab-5c8db4ace4f7" providerId="ADAL" clId="{048656C8-FD4A-4978-BABE-1BB1BF44EE08}" dt="2024-03-01T12:15:28.535" v="0"/>
          <ac:spMkLst>
            <pc:docMk/>
            <pc:sldMk cId="261051700" sldId="327"/>
            <ac:spMk id="3" creationId="{0B1A0832-81E9-97A2-866C-8AC62EF7DA65}"/>
          </ac:spMkLst>
        </pc:spChg>
        <pc:picChg chg="del">
          <ac:chgData name="Néstor Bueno" userId="d61a9449-f677-48d7-b4ab-5c8db4ace4f7" providerId="ADAL" clId="{048656C8-FD4A-4978-BABE-1BB1BF44EE08}" dt="2024-03-01T12:22:06.417" v="57" actId="478"/>
          <ac:picMkLst>
            <pc:docMk/>
            <pc:sldMk cId="261051700" sldId="327"/>
            <ac:picMk id="2" creationId="{024678D5-5483-210C-3D37-3C639C51DECA}"/>
          </ac:picMkLst>
        </pc:picChg>
        <pc:picChg chg="ord">
          <ac:chgData name="Néstor Bueno" userId="d61a9449-f677-48d7-b4ab-5c8db4ace4f7" providerId="ADAL" clId="{048656C8-FD4A-4978-BABE-1BB1BF44EE08}" dt="2024-03-01T12:22:12.978" v="58" actId="167"/>
          <ac:picMkLst>
            <pc:docMk/>
            <pc:sldMk cId="261051700" sldId="327"/>
            <ac:picMk id="4" creationId="{8F17EE29-DD46-969E-7C56-BF0024778A8A}"/>
          </ac:picMkLst>
        </pc:picChg>
        <pc:picChg chg="mod">
          <ac:chgData name="Néstor Bueno" userId="d61a9449-f677-48d7-b4ab-5c8db4ace4f7" providerId="ADAL" clId="{048656C8-FD4A-4978-BABE-1BB1BF44EE08}" dt="2024-03-01T12:22:18.926" v="75" actId="1035"/>
          <ac:picMkLst>
            <pc:docMk/>
            <pc:sldMk cId="261051700" sldId="327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048656C8-FD4A-4978-BABE-1BB1BF44EE08}" dt="2024-03-01T12:24:52.384" v="83" actId="20577"/>
        <pc:sldMkLst>
          <pc:docMk/>
          <pc:sldMk cId="1823800951" sldId="328"/>
        </pc:sldMkLst>
        <pc:spChg chg="mod">
          <ac:chgData name="Néstor Bueno" userId="d61a9449-f677-48d7-b4ab-5c8db4ace4f7" providerId="ADAL" clId="{048656C8-FD4A-4978-BABE-1BB1BF44EE08}" dt="2024-03-01T12:24:52.384" v="83" actId="20577"/>
          <ac:spMkLst>
            <pc:docMk/>
            <pc:sldMk cId="1823800951" sldId="328"/>
            <ac:spMk id="8" creationId="{C393A4B4-9411-3A2B-2C5E-C5E2DDE6FDF1}"/>
          </ac:spMkLst>
        </pc:spChg>
        <pc:picChg chg="mod ord">
          <ac:chgData name="Néstor Bueno" userId="d61a9449-f677-48d7-b4ab-5c8db4ace4f7" providerId="ADAL" clId="{048656C8-FD4A-4978-BABE-1BB1BF44EE08}" dt="2024-03-01T12:24:44.933" v="80" actId="167"/>
          <ac:picMkLst>
            <pc:docMk/>
            <pc:sldMk cId="1823800951" sldId="328"/>
            <ac:picMk id="2" creationId="{4AB34A3F-7242-CD1E-6D7D-3F3C3EE85E34}"/>
          </ac:picMkLst>
        </pc:picChg>
        <pc:picChg chg="del">
          <ac:chgData name="Néstor Bueno" userId="d61a9449-f677-48d7-b4ab-5c8db4ace4f7" providerId="ADAL" clId="{048656C8-FD4A-4978-BABE-1BB1BF44EE08}" dt="2024-03-01T12:24:33.196" v="77" actId="478"/>
          <ac:picMkLst>
            <pc:docMk/>
            <pc:sldMk cId="1823800951" sldId="328"/>
            <ac:picMk id="7" creationId="{509B6292-A9C5-00FB-5665-B06EAC73D1C5}"/>
          </ac:picMkLst>
        </pc:picChg>
      </pc:sldChg>
      <pc:sldChg chg="delSp modSp mod">
        <pc:chgData name="Néstor Bueno" userId="d61a9449-f677-48d7-b4ab-5c8db4ace4f7" providerId="ADAL" clId="{048656C8-FD4A-4978-BABE-1BB1BF44EE08}" dt="2024-03-01T12:26:22.722" v="90" actId="20577"/>
        <pc:sldMkLst>
          <pc:docMk/>
          <pc:sldMk cId="4198736550" sldId="329"/>
        </pc:sldMkLst>
        <pc:spChg chg="mod">
          <ac:chgData name="Néstor Bueno" userId="d61a9449-f677-48d7-b4ab-5c8db4ace4f7" providerId="ADAL" clId="{048656C8-FD4A-4978-BABE-1BB1BF44EE08}" dt="2024-03-01T12:26:22.722" v="90" actId="20577"/>
          <ac:spMkLst>
            <pc:docMk/>
            <pc:sldMk cId="4198736550" sldId="329"/>
            <ac:spMk id="8" creationId="{675858AA-478E-4970-8740-1562FF88AAA7}"/>
          </ac:spMkLst>
        </pc:spChg>
        <pc:picChg chg="mod ord">
          <ac:chgData name="Néstor Bueno" userId="d61a9449-f677-48d7-b4ab-5c8db4ace4f7" providerId="ADAL" clId="{048656C8-FD4A-4978-BABE-1BB1BF44EE08}" dt="2024-03-01T12:26:16.770" v="88" actId="167"/>
          <ac:picMkLst>
            <pc:docMk/>
            <pc:sldMk cId="4198736550" sldId="329"/>
            <ac:picMk id="2" creationId="{B172086D-B5F9-ED79-40F0-9CF2BF1C0B80}"/>
          </ac:picMkLst>
        </pc:picChg>
        <pc:picChg chg="del">
          <ac:chgData name="Néstor Bueno" userId="d61a9449-f677-48d7-b4ab-5c8db4ace4f7" providerId="ADAL" clId="{048656C8-FD4A-4978-BABE-1BB1BF44EE08}" dt="2024-03-01T12:25:54.886" v="85" actId="478"/>
          <ac:picMkLst>
            <pc:docMk/>
            <pc:sldMk cId="4198736550" sldId="329"/>
            <ac:picMk id="7" creationId="{8A2BD715-8844-CE60-59D5-4ADC38E952E3}"/>
          </ac:picMkLst>
        </pc:picChg>
      </pc:sldChg>
      <pc:sldChg chg="addSp delSp modSp mod">
        <pc:chgData name="Néstor Bueno" userId="d61a9449-f677-48d7-b4ab-5c8db4ace4f7" providerId="ADAL" clId="{048656C8-FD4A-4978-BABE-1BB1BF44EE08}" dt="2024-03-01T12:30:02.863" v="103" actId="167"/>
        <pc:sldMkLst>
          <pc:docMk/>
          <pc:sldMk cId="1948177520" sldId="330"/>
        </pc:sldMkLst>
        <pc:spChg chg="mod">
          <ac:chgData name="Néstor Bueno" userId="d61a9449-f677-48d7-b4ab-5c8db4ace4f7" providerId="ADAL" clId="{048656C8-FD4A-4978-BABE-1BB1BF44EE08}" dt="2024-03-01T12:15:28.535" v="0"/>
          <ac:spMkLst>
            <pc:docMk/>
            <pc:sldMk cId="1948177520" sldId="330"/>
            <ac:spMk id="3" creationId="{0B1A0832-81E9-97A2-866C-8AC62EF7DA65}"/>
          </ac:spMkLst>
        </pc:spChg>
        <pc:picChg chg="add del">
          <ac:chgData name="Néstor Bueno" userId="d61a9449-f677-48d7-b4ab-5c8db4ace4f7" providerId="ADAL" clId="{048656C8-FD4A-4978-BABE-1BB1BF44EE08}" dt="2024-03-01T12:28:24.852" v="95" actId="478"/>
          <ac:picMkLst>
            <pc:docMk/>
            <pc:sldMk cId="1948177520" sldId="330"/>
            <ac:picMk id="2" creationId="{9EEE554C-8589-5F27-5776-D4981C458D79}"/>
          </ac:picMkLst>
        </pc:picChg>
        <pc:picChg chg="del ord">
          <ac:chgData name="Néstor Bueno" userId="d61a9449-f677-48d7-b4ab-5c8db4ace4f7" providerId="ADAL" clId="{048656C8-FD4A-4978-BABE-1BB1BF44EE08}" dt="2024-03-01T12:29:48.391" v="102" actId="478"/>
          <ac:picMkLst>
            <pc:docMk/>
            <pc:sldMk cId="1948177520" sldId="330"/>
            <ac:picMk id="4" creationId="{EAE92C6F-8982-911E-7173-504343AF838E}"/>
          </ac:picMkLst>
        </pc:picChg>
        <pc:picChg chg="mod">
          <ac:chgData name="Néstor Bueno" userId="d61a9449-f677-48d7-b4ab-5c8db4ace4f7" providerId="ADAL" clId="{048656C8-FD4A-4978-BABE-1BB1BF44EE08}" dt="2024-03-01T12:28:36.588" v="97" actId="1076"/>
          <ac:picMkLst>
            <pc:docMk/>
            <pc:sldMk cId="1948177520" sldId="330"/>
            <ac:picMk id="5" creationId="{6CA781C0-1CDA-32E4-0B04-07A1BE175202}"/>
          </ac:picMkLst>
        </pc:picChg>
        <pc:picChg chg="ord">
          <ac:chgData name="Néstor Bueno" userId="d61a9449-f677-48d7-b4ab-5c8db4ace4f7" providerId="ADAL" clId="{048656C8-FD4A-4978-BABE-1BB1BF44EE08}" dt="2024-03-01T12:30:02.863" v="103" actId="167"/>
          <ac:picMkLst>
            <pc:docMk/>
            <pc:sldMk cId="1948177520" sldId="330"/>
            <ac:picMk id="6" creationId="{3DF3B74A-CE02-05C3-6D28-C37E500F60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01/03/2024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01/03/2024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Febrero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17EE29-DD46-969E-7C56-BF0024778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224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Enero-Febrero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755" y="1507833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58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Febrero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269A0E-2FA9-89C5-2C89-6B9BF6EE5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261"/>
            <a:ext cx="12192000" cy="39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Febrero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34A3F-7242-CD1E-6D7D-3F3C3EE8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98" y="800336"/>
            <a:ext cx="5314275" cy="5119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3517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87B2B-97D7-3506-23B7-8F48B19EF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16" y="1984123"/>
            <a:ext cx="690736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2086D-B5F9-ED79-40F0-9CF2BF1C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74" y="791709"/>
            <a:ext cx="5328679" cy="511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9" y="791710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133936" y="131492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7DF2A6-F735-9E25-C70A-41B92A6E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48" y="1981074"/>
            <a:ext cx="737070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3B66F4-6810-B43C-41D6-28B09B62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1" y="1987171"/>
            <a:ext cx="11559018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58AFF-CA33-2565-9760-D7C98306B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58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Febrero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6435097" y="3711523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F3B74A-CE02-05C3-6D28-C37E500F6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224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Enero-Febrero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4071460" y="203799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6DC901-AE8D-9F50-54A3-6950A428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680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157601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1754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00B518-25E0-9428-C987-A98ADC34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77" y="1990219"/>
            <a:ext cx="9577646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42C02-A7DA-7DA6-CCEA-D5742194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75776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700852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872465-6E9E-E231-D87B-E2CE36BB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45" y="2014605"/>
            <a:ext cx="7358510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97AC7-B5D2-DCD5-2C29-25DDCA89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88" y="1981074"/>
            <a:ext cx="9967824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06456-93DD-B9A1-E883-6EAE3F4C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58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Febrero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755" y="1292176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100</Words>
  <Application>Microsoft Office PowerPoint</Application>
  <PresentationFormat>Widescreen</PresentationFormat>
  <Paragraphs>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11</cp:revision>
  <dcterms:created xsi:type="dcterms:W3CDTF">2023-05-01T14:43:40Z</dcterms:created>
  <dcterms:modified xsi:type="dcterms:W3CDTF">2024-03-01T12:30:06Z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