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777C3-52AB-400C-992B-7FB027D9A8B7}" v="16" dt="2024-03-30T23:52:59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5B8777C3-52AB-400C-992B-7FB027D9A8B7}"/>
    <pc:docChg chg="custSel modSld">
      <pc:chgData name="Néstor Bueno" userId="d61a9449-f677-48d7-b4ab-5c8db4ace4f7" providerId="ADAL" clId="{5B8777C3-52AB-400C-992B-7FB027D9A8B7}" dt="2024-03-30T23:53:06.947" v="63" actId="1076"/>
      <pc:docMkLst>
        <pc:docMk/>
      </pc:docMkLst>
      <pc:sldChg chg="modSp">
        <pc:chgData name="Néstor Bueno" userId="d61a9449-f677-48d7-b4ab-5c8db4ace4f7" providerId="ADAL" clId="{5B8777C3-52AB-400C-992B-7FB027D9A8B7}" dt="2024-03-30T23:24:16.818" v="0"/>
        <pc:sldMkLst>
          <pc:docMk/>
          <pc:sldMk cId="193143965" sldId="298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5B8777C3-52AB-400C-992B-7FB027D9A8B7}" dt="2024-03-30T23:24:16.818" v="0"/>
        <pc:sldMkLst>
          <pc:docMk/>
          <pc:sldMk cId="2204747870" sldId="305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5B8777C3-52AB-400C-992B-7FB027D9A8B7}" dt="2024-03-30T23:27:02.632" v="14" actId="14100"/>
        <pc:sldMkLst>
          <pc:docMk/>
          <pc:sldMk cId="1311271775" sldId="310"/>
        </pc:sldMkLst>
        <pc:picChg chg="del">
          <ac:chgData name="Néstor Bueno" userId="d61a9449-f677-48d7-b4ab-5c8db4ace4f7" providerId="ADAL" clId="{5B8777C3-52AB-400C-992B-7FB027D9A8B7}" dt="2024-03-30T23:26:38.894" v="11" actId="478"/>
          <ac:picMkLst>
            <pc:docMk/>
            <pc:sldMk cId="1311271775" sldId="310"/>
            <ac:picMk id="2" creationId="{9400B518-25E0-9428-C987-A98ADC34BFFE}"/>
          </ac:picMkLst>
        </pc:picChg>
        <pc:picChg chg="mod">
          <ac:chgData name="Néstor Bueno" userId="d61a9449-f677-48d7-b4ab-5c8db4ace4f7" providerId="ADAL" clId="{5B8777C3-52AB-400C-992B-7FB027D9A8B7}" dt="2024-03-30T23:27:02.632" v="14" actId="14100"/>
          <ac:picMkLst>
            <pc:docMk/>
            <pc:sldMk cId="1311271775" sldId="310"/>
            <ac:picMk id="3" creationId="{9B09F6AA-71C9-B261-28EF-3D53E39CD522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0:00.563" v="25" actId="14100"/>
        <pc:sldMkLst>
          <pc:docMk/>
          <pc:sldMk cId="3904174755" sldId="312"/>
        </pc:sldMkLst>
        <pc:picChg chg="mod">
          <ac:chgData name="Néstor Bueno" userId="d61a9449-f677-48d7-b4ab-5c8db4ace4f7" providerId="ADAL" clId="{5B8777C3-52AB-400C-992B-7FB027D9A8B7}" dt="2024-03-30T23:30:00.563" v="25" actId="14100"/>
          <ac:picMkLst>
            <pc:docMk/>
            <pc:sldMk cId="3904174755" sldId="312"/>
            <ac:picMk id="2" creationId="{0FE0ECB3-5727-8AF0-9B2E-E2795C3CBFAC}"/>
          </ac:picMkLst>
        </pc:picChg>
        <pc:picChg chg="del">
          <ac:chgData name="Néstor Bueno" userId="d61a9449-f677-48d7-b4ab-5c8db4ace4f7" providerId="ADAL" clId="{5B8777C3-52AB-400C-992B-7FB027D9A8B7}" dt="2024-03-30T23:29:47.354" v="23" actId="478"/>
          <ac:picMkLst>
            <pc:docMk/>
            <pc:sldMk cId="3904174755" sldId="312"/>
            <ac:picMk id="4" creationId="{FB872465-6E9E-E231-D87B-E2CE36BBBDD2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2:41.095" v="30" actId="167"/>
        <pc:sldMkLst>
          <pc:docMk/>
          <pc:sldMk cId="3281768060" sldId="313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5B8777C3-52AB-400C-992B-7FB027D9A8B7}" dt="2024-03-30T23:32:41.095" v="30" actId="167"/>
          <ac:picMkLst>
            <pc:docMk/>
            <pc:sldMk cId="3281768060" sldId="313"/>
            <ac:picMk id="2" creationId="{2BA3F570-0B51-6F1A-8AD7-15C3D9426FDE}"/>
          </ac:picMkLst>
        </pc:picChg>
        <pc:picChg chg="del">
          <ac:chgData name="Néstor Bueno" userId="d61a9449-f677-48d7-b4ab-5c8db4ace4f7" providerId="ADAL" clId="{5B8777C3-52AB-400C-992B-7FB027D9A8B7}" dt="2024-03-30T23:32:34.959" v="29" actId="478"/>
          <ac:picMkLst>
            <pc:docMk/>
            <pc:sldMk cId="3281768060" sldId="313"/>
            <ac:picMk id="4" creationId="{60F06456-93DD-B9A1-E883-6EAE3F4C245C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5:19.476" v="33" actId="478"/>
        <pc:sldMkLst>
          <pc:docMk/>
          <pc:sldMk cId="894761409" sldId="314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5B8777C3-52AB-400C-992B-7FB027D9A8B7}" dt="2024-03-30T23:35:19.476" v="33" actId="478"/>
          <ac:picMkLst>
            <pc:docMk/>
            <pc:sldMk cId="894761409" sldId="314"/>
            <ac:picMk id="2" creationId="{21269A0E-2FA9-89C5-2C89-6B9BF6EE5B32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2:02.685" v="28" actId="14100"/>
        <pc:sldMkLst>
          <pc:docMk/>
          <pc:sldMk cId="2882545426" sldId="316"/>
        </pc:sldMkLst>
        <pc:picChg chg="del">
          <ac:chgData name="Néstor Bueno" userId="d61a9449-f677-48d7-b4ab-5c8db4ace4f7" providerId="ADAL" clId="{5B8777C3-52AB-400C-992B-7FB027D9A8B7}" dt="2024-03-30T23:31:48.672" v="26" actId="478"/>
          <ac:picMkLst>
            <pc:docMk/>
            <pc:sldMk cId="2882545426" sldId="316"/>
            <ac:picMk id="2" creationId="{E5197AC7-B5D2-DCD5-2C29-25DDCA89E132}"/>
          </ac:picMkLst>
        </pc:picChg>
        <pc:picChg chg="mod">
          <ac:chgData name="Néstor Bueno" userId="d61a9449-f677-48d7-b4ab-5c8db4ace4f7" providerId="ADAL" clId="{5B8777C3-52AB-400C-992B-7FB027D9A8B7}" dt="2024-03-30T23:32:02.685" v="28" actId="14100"/>
          <ac:picMkLst>
            <pc:docMk/>
            <pc:sldMk cId="2882545426" sldId="316"/>
            <ac:picMk id="3" creationId="{D1809E21-CA2C-5E9D-1375-9DC68E0579FF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9:06.930" v="43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5B8777C3-52AB-400C-992B-7FB027D9A8B7}" dt="2024-03-30T23:38:30.743" v="41" actId="478"/>
          <ac:picMkLst>
            <pc:docMk/>
            <pc:sldMk cId="4168616331" sldId="318"/>
            <ac:picMk id="2" creationId="{E2B87B2B-97D7-3506-23B7-8F48B19EFCD0}"/>
          </ac:picMkLst>
        </pc:picChg>
        <pc:picChg chg="mod">
          <ac:chgData name="Néstor Bueno" userId="d61a9449-f677-48d7-b4ab-5c8db4ace4f7" providerId="ADAL" clId="{5B8777C3-52AB-400C-992B-7FB027D9A8B7}" dt="2024-03-30T23:39:06.930" v="43" actId="14100"/>
          <ac:picMkLst>
            <pc:docMk/>
            <pc:sldMk cId="4168616331" sldId="318"/>
            <ac:picMk id="3" creationId="{82933EE1-3DC0-F99E-4F57-DD0C42F12A00}"/>
          </ac:picMkLst>
        </pc:picChg>
      </pc:sldChg>
      <pc:sldChg chg="delSp modSp mod">
        <pc:chgData name="Néstor Bueno" userId="d61a9449-f677-48d7-b4ab-5c8db4ace4f7" providerId="ADAL" clId="{5B8777C3-52AB-400C-992B-7FB027D9A8B7}" dt="2024-03-30T23:48:00.192" v="54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5B8777C3-52AB-400C-992B-7FB027D9A8B7}" dt="2024-03-30T23:47:40.882" v="52" actId="478"/>
          <ac:picMkLst>
            <pc:docMk/>
            <pc:sldMk cId="1182462764" sldId="320"/>
            <ac:picMk id="2" creationId="{9B7DF2A6-F735-9E25-C70A-41B92A6EE3B2}"/>
          </ac:picMkLst>
        </pc:picChg>
        <pc:picChg chg="mod">
          <ac:chgData name="Néstor Bueno" userId="d61a9449-f677-48d7-b4ab-5c8db4ace4f7" providerId="ADAL" clId="{5B8777C3-52AB-400C-992B-7FB027D9A8B7}" dt="2024-03-30T23:48:00.192" v="54" actId="14100"/>
          <ac:picMkLst>
            <pc:docMk/>
            <pc:sldMk cId="1182462764" sldId="320"/>
            <ac:picMk id="3" creationId="{DC192D7A-D0CC-6E9E-7ADA-7B494BC8C6E0}"/>
          </ac:picMkLst>
        </pc:picChg>
      </pc:sldChg>
      <pc:sldChg chg="delSp modSp mod">
        <pc:chgData name="Néstor Bueno" userId="d61a9449-f677-48d7-b4ab-5c8db4ace4f7" providerId="ADAL" clId="{5B8777C3-52AB-400C-992B-7FB027D9A8B7}" dt="2024-03-30T23:51:48.441" v="57" actId="14100"/>
        <pc:sldMkLst>
          <pc:docMk/>
          <pc:sldMk cId="507829972" sldId="321"/>
        </pc:sldMkLst>
        <pc:picChg chg="del">
          <ac:chgData name="Néstor Bueno" userId="d61a9449-f677-48d7-b4ab-5c8db4ace4f7" providerId="ADAL" clId="{5B8777C3-52AB-400C-992B-7FB027D9A8B7}" dt="2024-03-30T23:51:26.807" v="55" actId="478"/>
          <ac:picMkLst>
            <pc:docMk/>
            <pc:sldMk cId="507829972" sldId="321"/>
            <ac:picMk id="2" creationId="{E23B66F4-6810-B43C-41D6-28B09B62BEC1}"/>
          </ac:picMkLst>
        </pc:picChg>
        <pc:picChg chg="mod">
          <ac:chgData name="Néstor Bueno" userId="d61a9449-f677-48d7-b4ab-5c8db4ace4f7" providerId="ADAL" clId="{5B8777C3-52AB-400C-992B-7FB027D9A8B7}" dt="2024-03-30T23:51:48.441" v="57" actId="14100"/>
          <ac:picMkLst>
            <pc:docMk/>
            <pc:sldMk cId="507829972" sldId="321"/>
            <ac:picMk id="3" creationId="{D3E39FA3-9128-02D4-C7B7-773B80B3D0F5}"/>
          </ac:picMkLst>
        </pc:picChg>
      </pc:sldChg>
      <pc:sldChg chg="delSp modSp mod">
        <pc:chgData name="Néstor Bueno" userId="d61a9449-f677-48d7-b4ab-5c8db4ace4f7" providerId="ADAL" clId="{5B8777C3-52AB-400C-992B-7FB027D9A8B7}" dt="2024-03-30T23:52:35.257" v="60" actId="1076"/>
        <pc:sldMkLst>
          <pc:docMk/>
          <pc:sldMk cId="2231838408" sldId="322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5B8777C3-52AB-400C-992B-7FB027D9A8B7}" dt="2024-03-30T23:52:29.483" v="59" actId="167"/>
          <ac:picMkLst>
            <pc:docMk/>
            <pc:sldMk cId="2231838408" sldId="322"/>
            <ac:picMk id="2" creationId="{8EAA1CC1-8CAE-E7BA-0DB4-5142A8B6CE47}"/>
          </ac:picMkLst>
        </pc:picChg>
        <pc:picChg chg="del">
          <ac:chgData name="Néstor Bueno" userId="d61a9449-f677-48d7-b4ab-5c8db4ace4f7" providerId="ADAL" clId="{5B8777C3-52AB-400C-992B-7FB027D9A8B7}" dt="2024-03-30T23:52:20.528" v="58" actId="478"/>
          <ac:picMkLst>
            <pc:docMk/>
            <pc:sldMk cId="2231838408" sldId="322"/>
            <ac:picMk id="4" creationId="{D5158AFF-CA33-2565-9760-D7C98306BC37}"/>
          </ac:picMkLst>
        </pc:picChg>
        <pc:picChg chg="mod">
          <ac:chgData name="Néstor Bueno" userId="d61a9449-f677-48d7-b4ab-5c8db4ace4f7" providerId="ADAL" clId="{5B8777C3-52AB-400C-992B-7FB027D9A8B7}" dt="2024-03-30T23:52:35.257" v="60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5B8777C3-52AB-400C-992B-7FB027D9A8B7}" dt="2024-03-30T23:25:34.332" v="10" actId="20577"/>
        <pc:sldMkLst>
          <pc:docMk/>
          <pc:sldMk cId="1826859889" sldId="325"/>
        </pc:sldMkLst>
        <pc:spChg chg="mod">
          <ac:chgData name="Néstor Bueno" userId="d61a9449-f677-48d7-b4ab-5c8db4ace4f7" providerId="ADAL" clId="{5B8777C3-52AB-400C-992B-7FB027D9A8B7}" dt="2024-03-30T23:25:34.332" v="10" actId="20577"/>
          <ac:spMkLst>
            <pc:docMk/>
            <pc:sldMk cId="1826859889" sldId="325"/>
            <ac:spMk id="7" creationId="{534B654E-D153-8037-6A7B-85534217D688}"/>
          </ac:spMkLst>
        </pc:spChg>
        <pc:picChg chg="mod ord">
          <ac:chgData name="Néstor Bueno" userId="d61a9449-f677-48d7-b4ab-5c8db4ace4f7" providerId="ADAL" clId="{5B8777C3-52AB-400C-992B-7FB027D9A8B7}" dt="2024-03-30T23:25:20.002" v="5" actId="1076"/>
          <ac:picMkLst>
            <pc:docMk/>
            <pc:sldMk cId="1826859889" sldId="325"/>
            <ac:picMk id="5" creationId="{EA3DDDB4-A164-883D-F88F-5B57885FCF66}"/>
          </ac:picMkLst>
        </pc:picChg>
        <pc:picChg chg="del">
          <ac:chgData name="Néstor Bueno" userId="d61a9449-f677-48d7-b4ab-5c8db4ace4f7" providerId="ADAL" clId="{5B8777C3-52AB-400C-992B-7FB027D9A8B7}" dt="2024-03-30T23:24:57.382" v="1" actId="478"/>
          <ac:picMkLst>
            <pc:docMk/>
            <pc:sldMk cId="1826859889" sldId="325"/>
            <ac:picMk id="8" creationId="{176DC901-AE8D-9F50-54A3-6950A4285851}"/>
          </ac:picMkLst>
        </pc:picChg>
      </pc:sldChg>
      <pc:sldChg chg="delSp modSp mod">
        <pc:chgData name="Néstor Bueno" userId="d61a9449-f677-48d7-b4ab-5c8db4ace4f7" providerId="ADAL" clId="{5B8777C3-52AB-400C-992B-7FB027D9A8B7}" dt="2024-03-30T23:28:12.840" v="22" actId="20577"/>
        <pc:sldMkLst>
          <pc:docMk/>
          <pc:sldMk cId="1310463125" sldId="326"/>
        </pc:sldMkLst>
        <pc:spChg chg="mod">
          <ac:chgData name="Néstor Bueno" userId="d61a9449-f677-48d7-b4ab-5c8db4ace4f7" providerId="ADAL" clId="{5B8777C3-52AB-400C-992B-7FB027D9A8B7}" dt="2024-03-30T23:28:12.840" v="22" actId="20577"/>
          <ac:spMkLst>
            <pc:docMk/>
            <pc:sldMk cId="1310463125" sldId="326"/>
            <ac:spMk id="8" creationId="{1BE422A1-8324-AF13-5239-BDF84A1179CB}"/>
          </ac:spMkLst>
        </pc:spChg>
        <pc:picChg chg="del">
          <ac:chgData name="Néstor Bueno" userId="d61a9449-f677-48d7-b4ab-5c8db4ace4f7" providerId="ADAL" clId="{5B8777C3-52AB-400C-992B-7FB027D9A8B7}" dt="2024-03-30T23:27:34.169" v="15" actId="478"/>
          <ac:picMkLst>
            <pc:docMk/>
            <pc:sldMk cId="1310463125" sldId="326"/>
            <ac:picMk id="2" creationId="{9F142C02-A7DA-7DA6-CCEA-D5742194D1CC}"/>
          </ac:picMkLst>
        </pc:picChg>
        <pc:picChg chg="mod ord">
          <ac:chgData name="Néstor Bueno" userId="d61a9449-f677-48d7-b4ab-5c8db4ace4f7" providerId="ADAL" clId="{5B8777C3-52AB-400C-992B-7FB027D9A8B7}" dt="2024-03-30T23:28:04.802" v="19" actId="167"/>
          <ac:picMkLst>
            <pc:docMk/>
            <pc:sldMk cId="1310463125" sldId="326"/>
            <ac:picMk id="4" creationId="{E7EFCE20-A322-6363-C92D-A2C4710AA92D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3:50.007" v="32" actId="167"/>
        <pc:sldMkLst>
          <pc:docMk/>
          <pc:sldMk cId="261051700" sldId="327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5B8777C3-52AB-400C-992B-7FB027D9A8B7}" dt="2024-03-30T23:33:50.007" v="32" actId="167"/>
          <ac:picMkLst>
            <pc:docMk/>
            <pc:sldMk cId="261051700" sldId="327"/>
            <ac:picMk id="2" creationId="{49523355-ED7F-C05E-E404-B7D5A727DC40}"/>
          </ac:picMkLst>
        </pc:picChg>
        <pc:picChg chg="del">
          <ac:chgData name="Néstor Bueno" userId="d61a9449-f677-48d7-b4ab-5c8db4ace4f7" providerId="ADAL" clId="{5B8777C3-52AB-400C-992B-7FB027D9A8B7}" dt="2024-03-30T23:33:31.852" v="31" actId="478"/>
          <ac:picMkLst>
            <pc:docMk/>
            <pc:sldMk cId="261051700" sldId="327"/>
            <ac:picMk id="4" creationId="{8F17EE29-DD46-969E-7C56-BF0024778A8A}"/>
          </ac:picMkLst>
        </pc:picChg>
      </pc:sldChg>
      <pc:sldChg chg="delSp modSp mod">
        <pc:chgData name="Néstor Bueno" userId="d61a9449-f677-48d7-b4ab-5c8db4ace4f7" providerId="ADAL" clId="{5B8777C3-52AB-400C-992B-7FB027D9A8B7}" dt="2024-03-30T23:36:57.608" v="40" actId="20577"/>
        <pc:sldMkLst>
          <pc:docMk/>
          <pc:sldMk cId="1823800951" sldId="328"/>
        </pc:sldMkLst>
        <pc:spChg chg="mod">
          <ac:chgData name="Néstor Bueno" userId="d61a9449-f677-48d7-b4ab-5c8db4ace4f7" providerId="ADAL" clId="{5B8777C3-52AB-400C-992B-7FB027D9A8B7}" dt="2024-03-30T23:36:57.608" v="40" actId="20577"/>
          <ac:spMkLst>
            <pc:docMk/>
            <pc:sldMk cId="1823800951" sldId="328"/>
            <ac:spMk id="8" creationId="{C393A4B4-9411-3A2B-2C5E-C5E2DDE6FDF1}"/>
          </ac:spMkLst>
        </pc:spChg>
        <pc:picChg chg="del">
          <ac:chgData name="Néstor Bueno" userId="d61a9449-f677-48d7-b4ab-5c8db4ace4f7" providerId="ADAL" clId="{5B8777C3-52AB-400C-992B-7FB027D9A8B7}" dt="2024-03-30T23:36:36.394" v="34" actId="478"/>
          <ac:picMkLst>
            <pc:docMk/>
            <pc:sldMk cId="1823800951" sldId="328"/>
            <ac:picMk id="2" creationId="{4AB34A3F-7242-CD1E-6D7D-3F3C3EE85E34}"/>
          </ac:picMkLst>
        </pc:picChg>
        <pc:picChg chg="mod ord">
          <ac:chgData name="Néstor Bueno" userId="d61a9449-f677-48d7-b4ab-5c8db4ace4f7" providerId="ADAL" clId="{5B8777C3-52AB-400C-992B-7FB027D9A8B7}" dt="2024-03-30T23:36:48.616" v="38" actId="167"/>
          <ac:picMkLst>
            <pc:docMk/>
            <pc:sldMk cId="1823800951" sldId="328"/>
            <ac:picMk id="4" creationId="{A88E173F-18EE-B706-4F8D-D1339F9D4BBD}"/>
          </ac:picMkLst>
        </pc:picChg>
      </pc:sldChg>
      <pc:sldChg chg="delSp modSp mod">
        <pc:chgData name="Néstor Bueno" userId="d61a9449-f677-48d7-b4ab-5c8db4ace4f7" providerId="ADAL" clId="{5B8777C3-52AB-400C-992B-7FB027D9A8B7}" dt="2024-03-30T23:45:04.381" v="51" actId="1076"/>
        <pc:sldMkLst>
          <pc:docMk/>
          <pc:sldMk cId="4198736550" sldId="329"/>
        </pc:sldMkLst>
        <pc:spChg chg="mod">
          <ac:chgData name="Néstor Bueno" userId="d61a9449-f677-48d7-b4ab-5c8db4ace4f7" providerId="ADAL" clId="{5B8777C3-52AB-400C-992B-7FB027D9A8B7}" dt="2024-03-30T23:45:04.381" v="51" actId="1076"/>
          <ac:spMkLst>
            <pc:docMk/>
            <pc:sldMk cId="4198736550" sldId="329"/>
            <ac:spMk id="8" creationId="{675858AA-478E-4970-8740-1562FF88AAA7}"/>
          </ac:spMkLst>
        </pc:spChg>
        <pc:picChg chg="del">
          <ac:chgData name="Néstor Bueno" userId="d61a9449-f677-48d7-b4ab-5c8db4ace4f7" providerId="ADAL" clId="{5B8777C3-52AB-400C-992B-7FB027D9A8B7}" dt="2024-03-30T23:40:04.340" v="44" actId="478"/>
          <ac:picMkLst>
            <pc:docMk/>
            <pc:sldMk cId="4198736550" sldId="329"/>
            <ac:picMk id="2" creationId="{B172086D-B5F9-ED79-40F0-9CF2BF1C0B80}"/>
          </ac:picMkLst>
        </pc:picChg>
        <pc:picChg chg="mod ord">
          <ac:chgData name="Néstor Bueno" userId="d61a9449-f677-48d7-b4ab-5c8db4ace4f7" providerId="ADAL" clId="{5B8777C3-52AB-400C-992B-7FB027D9A8B7}" dt="2024-03-30T23:40:46.064" v="48" actId="167"/>
          <ac:picMkLst>
            <pc:docMk/>
            <pc:sldMk cId="4198736550" sldId="329"/>
            <ac:picMk id="4" creationId="{808A31DD-414F-573B-FB84-FC68FE1E52E4}"/>
          </ac:picMkLst>
        </pc:picChg>
      </pc:sldChg>
      <pc:sldChg chg="delSp modSp mod">
        <pc:chgData name="Néstor Bueno" userId="d61a9449-f677-48d7-b4ab-5c8db4ace4f7" providerId="ADAL" clId="{5B8777C3-52AB-400C-992B-7FB027D9A8B7}" dt="2024-03-30T23:53:06.947" v="63" actId="1076"/>
        <pc:sldMkLst>
          <pc:docMk/>
          <pc:sldMk cId="1948177520" sldId="330"/>
        </pc:sldMkLst>
        <pc:spChg chg="mod">
          <ac:chgData name="Néstor Bueno" userId="d61a9449-f677-48d7-b4ab-5c8db4ace4f7" providerId="ADAL" clId="{5B8777C3-52AB-400C-992B-7FB027D9A8B7}" dt="2024-03-30T23:24:16.818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5B8777C3-52AB-400C-992B-7FB027D9A8B7}" dt="2024-03-30T23:53:02.431" v="62" actId="167"/>
          <ac:picMkLst>
            <pc:docMk/>
            <pc:sldMk cId="1948177520" sldId="330"/>
            <ac:picMk id="2" creationId="{97C7EE5E-C23F-4D82-DE7B-7D22EE9288C1}"/>
          </ac:picMkLst>
        </pc:picChg>
        <pc:picChg chg="mod">
          <ac:chgData name="Néstor Bueno" userId="d61a9449-f677-48d7-b4ab-5c8db4ace4f7" providerId="ADAL" clId="{5B8777C3-52AB-400C-992B-7FB027D9A8B7}" dt="2024-03-30T23:53:06.947" v="63" actId="1076"/>
          <ac:picMkLst>
            <pc:docMk/>
            <pc:sldMk cId="1948177520" sldId="330"/>
            <ac:picMk id="5" creationId="{6CA781C0-1CDA-32E4-0B04-07A1BE175202}"/>
          </ac:picMkLst>
        </pc:picChg>
        <pc:picChg chg="del">
          <ac:chgData name="Néstor Bueno" userId="d61a9449-f677-48d7-b4ab-5c8db4ace4f7" providerId="ADAL" clId="{5B8777C3-52AB-400C-992B-7FB027D9A8B7}" dt="2024-03-30T23:52:54.770" v="61" actId="478"/>
          <ac:picMkLst>
            <pc:docMk/>
            <pc:sldMk cId="1948177520" sldId="330"/>
            <ac:picMk id="6" creationId="{3DF3B74A-CE02-05C3-6D28-C37E500F60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30/03/2024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30/03/2024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Marzo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523355-ED7F-C05E-E404-B7D5A727D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0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Enero-Marzo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507833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3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01902-F73B-24CB-9E83-CBD83A51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776"/>
            <a:ext cx="12192000" cy="42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Marzo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E173F-18EE-B706-4F8D-D1339F9D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5" cy="5119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48650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35179" y="132355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33EE1-3DC0-F99E-4F57-DD0C42F1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455"/>
            <a:ext cx="12189564" cy="51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52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119558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8A31DD-414F-573B-FB84-FC68FE1E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96" y="791709"/>
            <a:ext cx="5328679" cy="511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9F4080-B5E9-75A8-1BE1-AB391B962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39" y="791710"/>
            <a:ext cx="5328679" cy="5119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96358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3400245" y="131493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808190" y="131492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92D7A-D0CC-6E9E-7ADA-7B494BC8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962"/>
            <a:ext cx="12192000" cy="4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39FA3-9128-02D4-C7B7-773B80B3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215"/>
            <a:ext cx="12192000" cy="3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A1CC1-8CAE-E7BA-0DB4-5142A8B6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3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914856" y="102870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7EE5E-C23F-4D82-DE7B-7D22EE92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0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Enero-Marzo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31777" y="925190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DDDB4-A164-883D-F88F-5B57885F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6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385780" y="13192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795955" y="116401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2866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9F6AA-71C9-B261-28EF-3D53E39C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64" y="1597891"/>
            <a:ext cx="12204663" cy="36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FCE20-A322-6363-C92D-A2C4710A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71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72271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700852" y="150879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217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E0ECB3-5727-8AF0-9B2E-E2795C3CB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550"/>
            <a:ext cx="12192000" cy="468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809E21-CA2C-5E9D-1375-9DC68E05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1657990"/>
            <a:ext cx="12192221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A3F570-0B51-6F1A-8AD7-15C3D942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37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755" y="129217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100</Words>
  <Application>Microsoft Office PowerPoint</Application>
  <PresentationFormat>Widescreen</PresentationFormat>
  <Paragraphs>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12</cp:revision>
  <dcterms:created xsi:type="dcterms:W3CDTF">2023-05-01T14:43:40Z</dcterms:created>
  <dcterms:modified xsi:type="dcterms:W3CDTF">2024-03-30T23:53:12Z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