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298" r:id="rId5"/>
    <p:sldId id="309" r:id="rId6"/>
    <p:sldId id="325" r:id="rId7"/>
    <p:sldId id="310" r:id="rId8"/>
    <p:sldId id="311" r:id="rId9"/>
    <p:sldId id="326" r:id="rId10"/>
    <p:sldId id="312" r:id="rId11"/>
    <p:sldId id="316" r:id="rId12"/>
    <p:sldId id="313" r:id="rId13"/>
    <p:sldId id="327" r:id="rId14"/>
    <p:sldId id="314" r:id="rId15"/>
    <p:sldId id="305" r:id="rId16"/>
    <p:sldId id="317" r:id="rId17"/>
    <p:sldId id="328" r:id="rId18"/>
    <p:sldId id="318" r:id="rId19"/>
    <p:sldId id="319" r:id="rId20"/>
    <p:sldId id="329" r:id="rId21"/>
    <p:sldId id="320" r:id="rId22"/>
    <p:sldId id="321" r:id="rId23"/>
    <p:sldId id="322" r:id="rId24"/>
    <p:sldId id="330" r:id="rId25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157468-4DFF-4841-9FB6-6466CF659812}" v="19" dt="2024-05-02T19:10:27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04" d="100"/>
          <a:sy n="104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éstor Bueno" userId="d61a9449-f677-48d7-b4ab-5c8db4ace4f7" providerId="ADAL" clId="{0B157468-4DFF-4841-9FB6-6466CF659812}"/>
    <pc:docChg chg="custSel modSld">
      <pc:chgData name="Néstor Bueno" userId="d61a9449-f677-48d7-b4ab-5c8db4ace4f7" providerId="ADAL" clId="{0B157468-4DFF-4841-9FB6-6466CF659812}" dt="2024-05-02T19:10:32.074" v="81" actId="1076"/>
      <pc:docMkLst>
        <pc:docMk/>
      </pc:docMkLst>
      <pc:sldChg chg="modSp">
        <pc:chgData name="Néstor Bueno" userId="d61a9449-f677-48d7-b4ab-5c8db4ace4f7" providerId="ADAL" clId="{0B157468-4DFF-4841-9FB6-6466CF659812}" dt="2024-05-02T18:56:50.592" v="0"/>
        <pc:sldMkLst>
          <pc:docMk/>
          <pc:sldMk cId="193143965" sldId="298"/>
        </pc:sldMkLst>
        <pc:spChg chg="mod">
          <ac:chgData name="Néstor Bueno" userId="d61a9449-f677-48d7-b4ab-5c8db4ace4f7" providerId="ADAL" clId="{0B157468-4DFF-4841-9FB6-6466CF659812}" dt="2024-05-02T18:56:50.592" v="0"/>
          <ac:spMkLst>
            <pc:docMk/>
            <pc:sldMk cId="193143965" sldId="298"/>
            <ac:spMk id="3" creationId="{255E1F2F-E259-4EA8-9FFD-3A10AF541859}"/>
          </ac:spMkLst>
        </pc:spChg>
      </pc:sldChg>
      <pc:sldChg chg="modSp">
        <pc:chgData name="Néstor Bueno" userId="d61a9449-f677-48d7-b4ab-5c8db4ace4f7" providerId="ADAL" clId="{0B157468-4DFF-4841-9FB6-6466CF659812}" dt="2024-05-02T18:56:50.592" v="0"/>
        <pc:sldMkLst>
          <pc:docMk/>
          <pc:sldMk cId="2204747870" sldId="305"/>
        </pc:sldMkLst>
        <pc:spChg chg="mod">
          <ac:chgData name="Néstor Bueno" userId="d61a9449-f677-48d7-b4ab-5c8db4ace4f7" providerId="ADAL" clId="{0B157468-4DFF-4841-9FB6-6466CF659812}" dt="2024-05-02T18:56:50.592" v="0"/>
          <ac:spMkLst>
            <pc:docMk/>
            <pc:sldMk cId="2204747870" sldId="305"/>
            <ac:spMk id="3" creationId="{255E1F2F-E259-4EA8-9FFD-3A10AF541859}"/>
          </ac:spMkLst>
        </pc:spChg>
      </pc:sldChg>
      <pc:sldChg chg="addSp delSp modSp mod">
        <pc:chgData name="Néstor Bueno" userId="d61a9449-f677-48d7-b4ab-5c8db4ace4f7" providerId="ADAL" clId="{0B157468-4DFF-4841-9FB6-6466CF659812}" dt="2024-05-02T18:59:51.667" v="18" actId="14100"/>
        <pc:sldMkLst>
          <pc:docMk/>
          <pc:sldMk cId="1311271775" sldId="310"/>
        </pc:sldMkLst>
        <pc:graphicFrameChg chg="add del mod">
          <ac:chgData name="Néstor Bueno" userId="d61a9449-f677-48d7-b4ab-5c8db4ace4f7" providerId="ADAL" clId="{0B157468-4DFF-4841-9FB6-6466CF659812}" dt="2024-05-02T18:59:36.021" v="16" actId="478"/>
          <ac:graphicFrameMkLst>
            <pc:docMk/>
            <pc:sldMk cId="1311271775" sldId="310"/>
            <ac:graphicFrameMk id="4" creationId="{626DD299-34CD-3203-49A2-D7CA16A0F743}"/>
          </ac:graphicFrameMkLst>
        </pc:graphicFrameChg>
        <pc:picChg chg="del mod">
          <ac:chgData name="Néstor Bueno" userId="d61a9449-f677-48d7-b4ab-5c8db4ace4f7" providerId="ADAL" clId="{0B157468-4DFF-4841-9FB6-6466CF659812}" dt="2024-05-02T18:59:30.076" v="13" actId="478"/>
          <ac:picMkLst>
            <pc:docMk/>
            <pc:sldMk cId="1311271775" sldId="310"/>
            <ac:picMk id="2" creationId="{0AE229D8-C2A7-4AF1-FAB9-6CCB99B894E7}"/>
          </ac:picMkLst>
        </pc:picChg>
        <pc:picChg chg="del">
          <ac:chgData name="Néstor Bueno" userId="d61a9449-f677-48d7-b4ab-5c8db4ace4f7" providerId="ADAL" clId="{0B157468-4DFF-4841-9FB6-6466CF659812}" dt="2024-05-02T18:58:45.832" v="10" actId="478"/>
          <ac:picMkLst>
            <pc:docMk/>
            <pc:sldMk cId="1311271775" sldId="310"/>
            <ac:picMk id="3" creationId="{9B09F6AA-71C9-B261-28EF-3D53E39CD522}"/>
          </ac:picMkLst>
        </pc:picChg>
        <pc:picChg chg="mod">
          <ac:chgData name="Néstor Bueno" userId="d61a9449-f677-48d7-b4ab-5c8db4ace4f7" providerId="ADAL" clId="{0B157468-4DFF-4841-9FB6-6466CF659812}" dt="2024-05-02T18:59:51.667" v="18" actId="14100"/>
          <ac:picMkLst>
            <pc:docMk/>
            <pc:sldMk cId="1311271775" sldId="310"/>
            <ac:picMk id="5" creationId="{BDC46152-780D-6AAB-21AA-BEDD162BA0A7}"/>
          </ac:picMkLst>
        </pc:picChg>
      </pc:sldChg>
      <pc:sldChg chg="delSp modSp mod">
        <pc:chgData name="Néstor Bueno" userId="d61a9449-f677-48d7-b4ab-5c8db4ace4f7" providerId="ADAL" clId="{0B157468-4DFF-4841-9FB6-6466CF659812}" dt="2024-05-02T19:02:25.076" v="39" actId="14100"/>
        <pc:sldMkLst>
          <pc:docMk/>
          <pc:sldMk cId="3904174755" sldId="312"/>
        </pc:sldMkLst>
        <pc:picChg chg="del">
          <ac:chgData name="Néstor Bueno" userId="d61a9449-f677-48d7-b4ab-5c8db4ace4f7" providerId="ADAL" clId="{0B157468-4DFF-4841-9FB6-6466CF659812}" dt="2024-05-02T19:02:12.823" v="37" actId="478"/>
          <ac:picMkLst>
            <pc:docMk/>
            <pc:sldMk cId="3904174755" sldId="312"/>
            <ac:picMk id="2" creationId="{0FE0ECB3-5727-8AF0-9B2E-E2795C3CBFAC}"/>
          </ac:picMkLst>
        </pc:picChg>
        <pc:picChg chg="mod">
          <ac:chgData name="Néstor Bueno" userId="d61a9449-f677-48d7-b4ab-5c8db4ace4f7" providerId="ADAL" clId="{0B157468-4DFF-4841-9FB6-6466CF659812}" dt="2024-05-02T19:02:25.076" v="39" actId="14100"/>
          <ac:picMkLst>
            <pc:docMk/>
            <pc:sldMk cId="3904174755" sldId="312"/>
            <ac:picMk id="3" creationId="{6162ACB2-9FCD-924B-8385-4292CB23D21D}"/>
          </ac:picMkLst>
        </pc:picChg>
      </pc:sldChg>
      <pc:sldChg chg="delSp modSp mod">
        <pc:chgData name="Néstor Bueno" userId="d61a9449-f677-48d7-b4ab-5c8db4ace4f7" providerId="ADAL" clId="{0B157468-4DFF-4841-9FB6-6466CF659812}" dt="2024-05-02T19:03:58.848" v="45" actId="1076"/>
        <pc:sldMkLst>
          <pc:docMk/>
          <pc:sldMk cId="3281768060" sldId="313"/>
        </pc:sldMkLst>
        <pc:spChg chg="mod">
          <ac:chgData name="Néstor Bueno" userId="d61a9449-f677-48d7-b4ab-5c8db4ace4f7" providerId="ADAL" clId="{0B157468-4DFF-4841-9FB6-6466CF659812}" dt="2024-05-02T18:56:50.592" v="0"/>
          <ac:spMkLst>
            <pc:docMk/>
            <pc:sldMk cId="3281768060" sldId="313"/>
            <ac:spMk id="3" creationId="{0B1A0832-81E9-97A2-866C-8AC62EF7DA65}"/>
          </ac:spMkLst>
        </pc:spChg>
        <pc:picChg chg="del">
          <ac:chgData name="Néstor Bueno" userId="d61a9449-f677-48d7-b4ab-5c8db4ace4f7" providerId="ADAL" clId="{0B157468-4DFF-4841-9FB6-6466CF659812}" dt="2024-05-02T19:03:47.392" v="43" actId="478"/>
          <ac:picMkLst>
            <pc:docMk/>
            <pc:sldMk cId="3281768060" sldId="313"/>
            <ac:picMk id="2" creationId="{2BA3F570-0B51-6F1A-8AD7-15C3D9426FDE}"/>
          </ac:picMkLst>
        </pc:picChg>
        <pc:picChg chg="ord">
          <ac:chgData name="Néstor Bueno" userId="d61a9449-f677-48d7-b4ab-5c8db4ace4f7" providerId="ADAL" clId="{0B157468-4DFF-4841-9FB6-6466CF659812}" dt="2024-05-02T19:03:53.589" v="44" actId="167"/>
          <ac:picMkLst>
            <pc:docMk/>
            <pc:sldMk cId="3281768060" sldId="313"/>
            <ac:picMk id="4" creationId="{3F4427EC-329F-FF0B-DB04-7B3BB45006E1}"/>
          </ac:picMkLst>
        </pc:picChg>
        <pc:picChg chg="mod">
          <ac:chgData name="Néstor Bueno" userId="d61a9449-f677-48d7-b4ab-5c8db4ace4f7" providerId="ADAL" clId="{0B157468-4DFF-4841-9FB6-6466CF659812}" dt="2024-05-02T19:03:58.848" v="45" actId="1076"/>
          <ac:picMkLst>
            <pc:docMk/>
            <pc:sldMk cId="3281768060" sldId="313"/>
            <ac:picMk id="5" creationId="{6CA781C0-1CDA-32E4-0B04-07A1BE175202}"/>
          </ac:picMkLst>
        </pc:picChg>
      </pc:sldChg>
      <pc:sldChg chg="delSp modSp mod">
        <pc:chgData name="Néstor Bueno" userId="d61a9449-f677-48d7-b4ab-5c8db4ace4f7" providerId="ADAL" clId="{0B157468-4DFF-4841-9FB6-6466CF659812}" dt="2024-05-02T19:05:08.210" v="48" actId="478"/>
        <pc:sldMkLst>
          <pc:docMk/>
          <pc:sldMk cId="894761409" sldId="314"/>
        </pc:sldMkLst>
        <pc:spChg chg="mod">
          <ac:chgData name="Néstor Bueno" userId="d61a9449-f677-48d7-b4ab-5c8db4ace4f7" providerId="ADAL" clId="{0B157468-4DFF-4841-9FB6-6466CF659812}" dt="2024-05-02T18:56:50.592" v="0"/>
          <ac:spMkLst>
            <pc:docMk/>
            <pc:sldMk cId="894761409" sldId="314"/>
            <ac:spMk id="3" creationId="{0B1A0832-81E9-97A2-866C-8AC62EF7DA65}"/>
          </ac:spMkLst>
        </pc:spChg>
        <pc:picChg chg="del">
          <ac:chgData name="Néstor Bueno" userId="d61a9449-f677-48d7-b4ab-5c8db4ace4f7" providerId="ADAL" clId="{0B157468-4DFF-4841-9FB6-6466CF659812}" dt="2024-05-02T19:05:08.210" v="48" actId="478"/>
          <ac:picMkLst>
            <pc:docMk/>
            <pc:sldMk cId="894761409" sldId="314"/>
            <ac:picMk id="4" creationId="{E0101902-F73B-24CB-9E83-CBD83A5116CA}"/>
          </ac:picMkLst>
        </pc:picChg>
      </pc:sldChg>
      <pc:sldChg chg="delSp modSp mod">
        <pc:chgData name="Néstor Bueno" userId="d61a9449-f677-48d7-b4ab-5c8db4ace4f7" providerId="ADAL" clId="{0B157468-4DFF-4841-9FB6-6466CF659812}" dt="2024-05-02T19:03:16.324" v="42" actId="14100"/>
        <pc:sldMkLst>
          <pc:docMk/>
          <pc:sldMk cId="2882545426" sldId="316"/>
        </pc:sldMkLst>
        <pc:picChg chg="mod">
          <ac:chgData name="Néstor Bueno" userId="d61a9449-f677-48d7-b4ab-5c8db4ace4f7" providerId="ADAL" clId="{0B157468-4DFF-4841-9FB6-6466CF659812}" dt="2024-05-02T19:03:16.324" v="42" actId="14100"/>
          <ac:picMkLst>
            <pc:docMk/>
            <pc:sldMk cId="2882545426" sldId="316"/>
            <ac:picMk id="2" creationId="{96F803FC-B1E9-3DD9-B838-26887532C6FB}"/>
          </ac:picMkLst>
        </pc:picChg>
        <pc:picChg chg="del">
          <ac:chgData name="Néstor Bueno" userId="d61a9449-f677-48d7-b4ab-5c8db4ace4f7" providerId="ADAL" clId="{0B157468-4DFF-4841-9FB6-6466CF659812}" dt="2024-05-02T19:03:03.597" v="40" actId="478"/>
          <ac:picMkLst>
            <pc:docMk/>
            <pc:sldMk cId="2882545426" sldId="316"/>
            <ac:picMk id="3" creationId="{D1809E21-CA2C-5E9D-1375-9DC68E0579FF}"/>
          </ac:picMkLst>
        </pc:picChg>
      </pc:sldChg>
      <pc:sldChg chg="delSp modSp mod">
        <pc:chgData name="Néstor Bueno" userId="d61a9449-f677-48d7-b4ab-5c8db4ace4f7" providerId="ADAL" clId="{0B157468-4DFF-4841-9FB6-6466CF659812}" dt="2024-05-02T19:07:08.067" v="59" actId="1076"/>
        <pc:sldMkLst>
          <pc:docMk/>
          <pc:sldMk cId="4168616331" sldId="318"/>
        </pc:sldMkLst>
        <pc:picChg chg="mod">
          <ac:chgData name="Néstor Bueno" userId="d61a9449-f677-48d7-b4ab-5c8db4ace4f7" providerId="ADAL" clId="{0B157468-4DFF-4841-9FB6-6466CF659812}" dt="2024-05-02T19:07:08.067" v="59" actId="1076"/>
          <ac:picMkLst>
            <pc:docMk/>
            <pc:sldMk cId="4168616331" sldId="318"/>
            <ac:picMk id="2" creationId="{C125D2A4-9E56-BEC5-2C2F-74AC9D3216B9}"/>
          </ac:picMkLst>
        </pc:picChg>
        <pc:picChg chg="del">
          <ac:chgData name="Néstor Bueno" userId="d61a9449-f677-48d7-b4ab-5c8db4ace4f7" providerId="ADAL" clId="{0B157468-4DFF-4841-9FB6-6466CF659812}" dt="2024-05-02T19:06:52.146" v="56" actId="478"/>
          <ac:picMkLst>
            <pc:docMk/>
            <pc:sldMk cId="4168616331" sldId="318"/>
            <ac:picMk id="3" creationId="{82933EE1-3DC0-F99E-4F57-DD0C42F12A00}"/>
          </ac:picMkLst>
        </pc:picChg>
      </pc:sldChg>
      <pc:sldChg chg="delSp modSp mod">
        <pc:chgData name="Néstor Bueno" userId="d61a9449-f677-48d7-b4ab-5c8db4ace4f7" providerId="ADAL" clId="{0B157468-4DFF-4841-9FB6-6466CF659812}" dt="2024-05-02T19:08:45.874" v="72" actId="14100"/>
        <pc:sldMkLst>
          <pc:docMk/>
          <pc:sldMk cId="1182462764" sldId="320"/>
        </pc:sldMkLst>
        <pc:picChg chg="mod">
          <ac:chgData name="Néstor Bueno" userId="d61a9449-f677-48d7-b4ab-5c8db4ace4f7" providerId="ADAL" clId="{0B157468-4DFF-4841-9FB6-6466CF659812}" dt="2024-05-02T19:08:45.874" v="72" actId="14100"/>
          <ac:picMkLst>
            <pc:docMk/>
            <pc:sldMk cId="1182462764" sldId="320"/>
            <ac:picMk id="2" creationId="{FADD2A33-B7FD-8CD4-13FD-152A7DDCF7DE}"/>
          </ac:picMkLst>
        </pc:picChg>
        <pc:picChg chg="del">
          <ac:chgData name="Néstor Bueno" userId="d61a9449-f677-48d7-b4ab-5c8db4ace4f7" providerId="ADAL" clId="{0B157468-4DFF-4841-9FB6-6466CF659812}" dt="2024-05-02T19:08:35.349" v="70" actId="478"/>
          <ac:picMkLst>
            <pc:docMk/>
            <pc:sldMk cId="1182462764" sldId="320"/>
            <ac:picMk id="3" creationId="{DC192D7A-D0CC-6E9E-7ADA-7B494BC8C6E0}"/>
          </ac:picMkLst>
        </pc:picChg>
      </pc:sldChg>
      <pc:sldChg chg="delSp modSp mod">
        <pc:chgData name="Néstor Bueno" userId="d61a9449-f677-48d7-b4ab-5c8db4ace4f7" providerId="ADAL" clId="{0B157468-4DFF-4841-9FB6-6466CF659812}" dt="2024-05-02T19:09:28.402" v="75" actId="14100"/>
        <pc:sldMkLst>
          <pc:docMk/>
          <pc:sldMk cId="507829972" sldId="321"/>
        </pc:sldMkLst>
        <pc:picChg chg="mod">
          <ac:chgData name="Néstor Bueno" userId="d61a9449-f677-48d7-b4ab-5c8db4ace4f7" providerId="ADAL" clId="{0B157468-4DFF-4841-9FB6-6466CF659812}" dt="2024-05-02T19:09:28.402" v="75" actId="14100"/>
          <ac:picMkLst>
            <pc:docMk/>
            <pc:sldMk cId="507829972" sldId="321"/>
            <ac:picMk id="2" creationId="{63CAB4CC-E7B0-A642-6776-2183A66AA3A9}"/>
          </ac:picMkLst>
        </pc:picChg>
        <pc:picChg chg="del">
          <ac:chgData name="Néstor Bueno" userId="d61a9449-f677-48d7-b4ab-5c8db4ace4f7" providerId="ADAL" clId="{0B157468-4DFF-4841-9FB6-6466CF659812}" dt="2024-05-02T19:09:14.716" v="73" actId="478"/>
          <ac:picMkLst>
            <pc:docMk/>
            <pc:sldMk cId="507829972" sldId="321"/>
            <ac:picMk id="3" creationId="{D3E39FA3-9128-02D4-C7B7-773B80B3D0F5}"/>
          </ac:picMkLst>
        </pc:picChg>
      </pc:sldChg>
      <pc:sldChg chg="delSp modSp mod">
        <pc:chgData name="Néstor Bueno" userId="d61a9449-f677-48d7-b4ab-5c8db4ace4f7" providerId="ADAL" clId="{0B157468-4DFF-4841-9FB6-6466CF659812}" dt="2024-05-02T19:10:04.343" v="78" actId="1076"/>
        <pc:sldMkLst>
          <pc:docMk/>
          <pc:sldMk cId="2231838408" sldId="322"/>
        </pc:sldMkLst>
        <pc:spChg chg="mod">
          <ac:chgData name="Néstor Bueno" userId="d61a9449-f677-48d7-b4ab-5c8db4ace4f7" providerId="ADAL" clId="{0B157468-4DFF-4841-9FB6-6466CF659812}" dt="2024-05-02T18:56:50.592" v="0"/>
          <ac:spMkLst>
            <pc:docMk/>
            <pc:sldMk cId="2231838408" sldId="322"/>
            <ac:spMk id="3" creationId="{0B1A0832-81E9-97A2-866C-8AC62EF7DA65}"/>
          </ac:spMkLst>
        </pc:spChg>
        <pc:picChg chg="del">
          <ac:chgData name="Néstor Bueno" userId="d61a9449-f677-48d7-b4ab-5c8db4ace4f7" providerId="ADAL" clId="{0B157468-4DFF-4841-9FB6-6466CF659812}" dt="2024-05-02T19:09:54.929" v="76" actId="478"/>
          <ac:picMkLst>
            <pc:docMk/>
            <pc:sldMk cId="2231838408" sldId="322"/>
            <ac:picMk id="2" creationId="{8EAA1CC1-8CAE-E7BA-0DB4-5142A8B6CE47}"/>
          </ac:picMkLst>
        </pc:picChg>
        <pc:picChg chg="ord">
          <ac:chgData name="Néstor Bueno" userId="d61a9449-f677-48d7-b4ab-5c8db4ace4f7" providerId="ADAL" clId="{0B157468-4DFF-4841-9FB6-6466CF659812}" dt="2024-05-02T19:10:01.076" v="77" actId="167"/>
          <ac:picMkLst>
            <pc:docMk/>
            <pc:sldMk cId="2231838408" sldId="322"/>
            <ac:picMk id="4" creationId="{00F6ED53-EC9F-41C6-93D3-D95400E19F0F}"/>
          </ac:picMkLst>
        </pc:picChg>
        <pc:picChg chg="mod">
          <ac:chgData name="Néstor Bueno" userId="d61a9449-f677-48d7-b4ab-5c8db4ace4f7" providerId="ADAL" clId="{0B157468-4DFF-4841-9FB6-6466CF659812}" dt="2024-05-02T19:10:04.343" v="78" actId="1076"/>
          <ac:picMkLst>
            <pc:docMk/>
            <pc:sldMk cId="2231838408" sldId="322"/>
            <ac:picMk id="5" creationId="{6CA781C0-1CDA-32E4-0B04-07A1BE175202}"/>
          </ac:picMkLst>
        </pc:picChg>
      </pc:sldChg>
      <pc:sldChg chg="delSp modSp mod">
        <pc:chgData name="Néstor Bueno" userId="d61a9449-f677-48d7-b4ab-5c8db4ace4f7" providerId="ADAL" clId="{0B157468-4DFF-4841-9FB6-6466CF659812}" dt="2024-05-02T18:57:56.778" v="9" actId="167"/>
        <pc:sldMkLst>
          <pc:docMk/>
          <pc:sldMk cId="1826859889" sldId="325"/>
        </pc:sldMkLst>
        <pc:spChg chg="mod">
          <ac:chgData name="Néstor Bueno" userId="d61a9449-f677-48d7-b4ab-5c8db4ace4f7" providerId="ADAL" clId="{0B157468-4DFF-4841-9FB6-6466CF659812}" dt="2024-05-02T18:57:33.575" v="4" actId="20577"/>
          <ac:spMkLst>
            <pc:docMk/>
            <pc:sldMk cId="1826859889" sldId="325"/>
            <ac:spMk id="7" creationId="{534B654E-D153-8037-6A7B-85534217D688}"/>
          </ac:spMkLst>
        </pc:spChg>
        <pc:picChg chg="del">
          <ac:chgData name="Néstor Bueno" userId="d61a9449-f677-48d7-b4ab-5c8db4ace4f7" providerId="ADAL" clId="{0B157468-4DFF-4841-9FB6-6466CF659812}" dt="2024-05-02T18:57:41.445" v="5" actId="478"/>
          <ac:picMkLst>
            <pc:docMk/>
            <pc:sldMk cId="1826859889" sldId="325"/>
            <ac:picMk id="5" creationId="{EA3DDDB4-A164-883D-F88F-5B57885FCF66}"/>
          </ac:picMkLst>
        </pc:picChg>
        <pc:picChg chg="mod ord">
          <ac:chgData name="Néstor Bueno" userId="d61a9449-f677-48d7-b4ab-5c8db4ace4f7" providerId="ADAL" clId="{0B157468-4DFF-4841-9FB6-6466CF659812}" dt="2024-05-02T18:57:56.778" v="9" actId="167"/>
          <ac:picMkLst>
            <pc:docMk/>
            <pc:sldMk cId="1826859889" sldId="325"/>
            <ac:picMk id="8" creationId="{A413E6BA-1B39-4D36-FEA7-42FAA6D0D193}"/>
          </ac:picMkLst>
        </pc:picChg>
      </pc:sldChg>
      <pc:sldChg chg="delSp modSp mod">
        <pc:chgData name="Néstor Bueno" userId="d61a9449-f677-48d7-b4ab-5c8db4ace4f7" providerId="ADAL" clId="{0B157468-4DFF-4841-9FB6-6466CF659812}" dt="2024-05-02T19:01:45.285" v="36" actId="20577"/>
        <pc:sldMkLst>
          <pc:docMk/>
          <pc:sldMk cId="1310463125" sldId="326"/>
        </pc:sldMkLst>
        <pc:spChg chg="mod">
          <ac:chgData name="Néstor Bueno" userId="d61a9449-f677-48d7-b4ab-5c8db4ace4f7" providerId="ADAL" clId="{0B157468-4DFF-4841-9FB6-6466CF659812}" dt="2024-05-02T19:01:45.285" v="36" actId="20577"/>
          <ac:spMkLst>
            <pc:docMk/>
            <pc:sldMk cId="1310463125" sldId="326"/>
            <ac:spMk id="8" creationId="{1BE422A1-8324-AF13-5239-BDF84A1179CB}"/>
          </ac:spMkLst>
        </pc:spChg>
        <pc:picChg chg="del mod ord">
          <ac:chgData name="Néstor Bueno" userId="d61a9449-f677-48d7-b4ab-5c8db4ace4f7" providerId="ADAL" clId="{0B157468-4DFF-4841-9FB6-6466CF659812}" dt="2024-05-02T19:01:10.796" v="29" actId="478"/>
          <ac:picMkLst>
            <pc:docMk/>
            <pc:sldMk cId="1310463125" sldId="326"/>
            <ac:picMk id="2" creationId="{4BF7176D-1764-E669-4ECC-13014DED141E}"/>
          </ac:picMkLst>
        </pc:picChg>
        <pc:picChg chg="del">
          <ac:chgData name="Néstor Bueno" userId="d61a9449-f677-48d7-b4ab-5c8db4ace4f7" providerId="ADAL" clId="{0B157468-4DFF-4841-9FB6-6466CF659812}" dt="2024-05-02T19:00:17.025" v="19" actId="478"/>
          <ac:picMkLst>
            <pc:docMk/>
            <pc:sldMk cId="1310463125" sldId="326"/>
            <ac:picMk id="4" creationId="{E7EFCE20-A322-6363-C92D-A2C4710AA92D}"/>
          </ac:picMkLst>
        </pc:picChg>
        <pc:picChg chg="mod ord">
          <ac:chgData name="Néstor Bueno" userId="d61a9449-f677-48d7-b4ab-5c8db4ace4f7" providerId="ADAL" clId="{0B157468-4DFF-4841-9FB6-6466CF659812}" dt="2024-05-02T19:01:26.446" v="33" actId="167"/>
          <ac:picMkLst>
            <pc:docMk/>
            <pc:sldMk cId="1310463125" sldId="326"/>
            <ac:picMk id="7" creationId="{64D77F91-DABD-8D68-890F-7785DB734FC9}"/>
          </ac:picMkLst>
        </pc:picChg>
      </pc:sldChg>
      <pc:sldChg chg="delSp modSp mod">
        <pc:chgData name="Néstor Bueno" userId="d61a9449-f677-48d7-b4ab-5c8db4ace4f7" providerId="ADAL" clId="{0B157468-4DFF-4841-9FB6-6466CF659812}" dt="2024-05-02T19:04:25.970" v="47" actId="167"/>
        <pc:sldMkLst>
          <pc:docMk/>
          <pc:sldMk cId="261051700" sldId="327"/>
        </pc:sldMkLst>
        <pc:spChg chg="mod">
          <ac:chgData name="Néstor Bueno" userId="d61a9449-f677-48d7-b4ab-5c8db4ace4f7" providerId="ADAL" clId="{0B157468-4DFF-4841-9FB6-6466CF659812}" dt="2024-05-02T18:56:50.592" v="0"/>
          <ac:spMkLst>
            <pc:docMk/>
            <pc:sldMk cId="261051700" sldId="327"/>
            <ac:spMk id="3" creationId="{0B1A0832-81E9-97A2-866C-8AC62EF7DA65}"/>
          </ac:spMkLst>
        </pc:spChg>
        <pc:picChg chg="del">
          <ac:chgData name="Néstor Bueno" userId="d61a9449-f677-48d7-b4ab-5c8db4ace4f7" providerId="ADAL" clId="{0B157468-4DFF-4841-9FB6-6466CF659812}" dt="2024-05-02T19:04:11.305" v="46" actId="478"/>
          <ac:picMkLst>
            <pc:docMk/>
            <pc:sldMk cId="261051700" sldId="327"/>
            <ac:picMk id="2" creationId="{49523355-ED7F-C05E-E404-B7D5A727DC40}"/>
          </ac:picMkLst>
        </pc:picChg>
        <pc:picChg chg="ord">
          <ac:chgData name="Néstor Bueno" userId="d61a9449-f677-48d7-b4ab-5c8db4ace4f7" providerId="ADAL" clId="{0B157468-4DFF-4841-9FB6-6466CF659812}" dt="2024-05-02T19:04:25.970" v="47" actId="167"/>
          <ac:picMkLst>
            <pc:docMk/>
            <pc:sldMk cId="261051700" sldId="327"/>
            <ac:picMk id="4" creationId="{1DEBBB76-1761-9D00-4470-81B8FDBA2031}"/>
          </ac:picMkLst>
        </pc:picChg>
      </pc:sldChg>
      <pc:sldChg chg="delSp modSp mod">
        <pc:chgData name="Néstor Bueno" userId="d61a9449-f677-48d7-b4ab-5c8db4ace4f7" providerId="ADAL" clId="{0B157468-4DFF-4841-9FB6-6466CF659812}" dt="2024-05-02T19:06:21.270" v="55" actId="20577"/>
        <pc:sldMkLst>
          <pc:docMk/>
          <pc:sldMk cId="1823800951" sldId="328"/>
        </pc:sldMkLst>
        <pc:spChg chg="mod">
          <ac:chgData name="Néstor Bueno" userId="d61a9449-f677-48d7-b4ab-5c8db4ace4f7" providerId="ADAL" clId="{0B157468-4DFF-4841-9FB6-6466CF659812}" dt="2024-05-02T19:06:21.270" v="55" actId="20577"/>
          <ac:spMkLst>
            <pc:docMk/>
            <pc:sldMk cId="1823800951" sldId="328"/>
            <ac:spMk id="8" creationId="{C393A4B4-9411-3A2B-2C5E-C5E2DDE6FDF1}"/>
          </ac:spMkLst>
        </pc:spChg>
        <pc:picChg chg="mod ord">
          <ac:chgData name="Néstor Bueno" userId="d61a9449-f677-48d7-b4ab-5c8db4ace4f7" providerId="ADAL" clId="{0B157468-4DFF-4841-9FB6-6466CF659812}" dt="2024-05-02T19:06:12.975" v="53" actId="167"/>
          <ac:picMkLst>
            <pc:docMk/>
            <pc:sldMk cId="1823800951" sldId="328"/>
            <ac:picMk id="2" creationId="{742FA7D9-6E0A-917C-8350-54C52A312EBD}"/>
          </ac:picMkLst>
        </pc:picChg>
        <pc:picChg chg="del">
          <ac:chgData name="Néstor Bueno" userId="d61a9449-f677-48d7-b4ab-5c8db4ace4f7" providerId="ADAL" clId="{0B157468-4DFF-4841-9FB6-6466CF659812}" dt="2024-05-02T19:06:00.340" v="49" actId="478"/>
          <ac:picMkLst>
            <pc:docMk/>
            <pc:sldMk cId="1823800951" sldId="328"/>
            <ac:picMk id="4" creationId="{A88E173F-18EE-B706-4F8D-D1339F9D4BBD}"/>
          </ac:picMkLst>
        </pc:picChg>
      </pc:sldChg>
      <pc:sldChg chg="delSp modSp mod">
        <pc:chgData name="Néstor Bueno" userId="d61a9449-f677-48d7-b4ab-5c8db4ace4f7" providerId="ADAL" clId="{0B157468-4DFF-4841-9FB6-6466CF659812}" dt="2024-05-02T19:08:06.096" v="69" actId="20577"/>
        <pc:sldMkLst>
          <pc:docMk/>
          <pc:sldMk cId="4198736550" sldId="329"/>
        </pc:sldMkLst>
        <pc:spChg chg="mod">
          <ac:chgData name="Néstor Bueno" userId="d61a9449-f677-48d7-b4ab-5c8db4ace4f7" providerId="ADAL" clId="{0B157468-4DFF-4841-9FB6-6466CF659812}" dt="2024-05-02T19:08:06.096" v="69" actId="20577"/>
          <ac:spMkLst>
            <pc:docMk/>
            <pc:sldMk cId="4198736550" sldId="329"/>
            <ac:spMk id="8" creationId="{675858AA-478E-4970-8740-1562FF88AAA7}"/>
          </ac:spMkLst>
        </pc:spChg>
        <pc:picChg chg="mod ord">
          <ac:chgData name="Néstor Bueno" userId="d61a9449-f677-48d7-b4ab-5c8db4ace4f7" providerId="ADAL" clId="{0B157468-4DFF-4841-9FB6-6466CF659812}" dt="2024-05-02T19:07:59.156" v="66" actId="167"/>
          <ac:picMkLst>
            <pc:docMk/>
            <pc:sldMk cId="4198736550" sldId="329"/>
            <ac:picMk id="2" creationId="{8DEC83EF-5888-2E64-00EA-AC4BBC466A21}"/>
          </ac:picMkLst>
        </pc:picChg>
        <pc:picChg chg="del">
          <ac:chgData name="Néstor Bueno" userId="d61a9449-f677-48d7-b4ab-5c8db4ace4f7" providerId="ADAL" clId="{0B157468-4DFF-4841-9FB6-6466CF659812}" dt="2024-05-02T19:07:39.720" v="60" actId="478"/>
          <ac:picMkLst>
            <pc:docMk/>
            <pc:sldMk cId="4198736550" sldId="329"/>
            <ac:picMk id="4" creationId="{808A31DD-414F-573B-FB84-FC68FE1E52E4}"/>
          </ac:picMkLst>
        </pc:picChg>
      </pc:sldChg>
      <pc:sldChg chg="delSp modSp mod">
        <pc:chgData name="Néstor Bueno" userId="d61a9449-f677-48d7-b4ab-5c8db4ace4f7" providerId="ADAL" clId="{0B157468-4DFF-4841-9FB6-6466CF659812}" dt="2024-05-02T19:10:32.074" v="81" actId="1076"/>
        <pc:sldMkLst>
          <pc:docMk/>
          <pc:sldMk cId="1948177520" sldId="330"/>
        </pc:sldMkLst>
        <pc:spChg chg="mod">
          <ac:chgData name="Néstor Bueno" userId="d61a9449-f677-48d7-b4ab-5c8db4ace4f7" providerId="ADAL" clId="{0B157468-4DFF-4841-9FB6-6466CF659812}" dt="2024-05-02T18:56:50.592" v="0"/>
          <ac:spMkLst>
            <pc:docMk/>
            <pc:sldMk cId="1948177520" sldId="330"/>
            <ac:spMk id="3" creationId="{0B1A0832-81E9-97A2-866C-8AC62EF7DA65}"/>
          </ac:spMkLst>
        </pc:spChg>
        <pc:picChg chg="del">
          <ac:chgData name="Néstor Bueno" userId="d61a9449-f677-48d7-b4ab-5c8db4ace4f7" providerId="ADAL" clId="{0B157468-4DFF-4841-9FB6-6466CF659812}" dt="2024-05-02T19:10:21.517" v="79" actId="478"/>
          <ac:picMkLst>
            <pc:docMk/>
            <pc:sldMk cId="1948177520" sldId="330"/>
            <ac:picMk id="2" creationId="{97C7EE5E-C23F-4D82-DE7B-7D22EE9288C1}"/>
          </ac:picMkLst>
        </pc:picChg>
        <pc:picChg chg="ord">
          <ac:chgData name="Néstor Bueno" userId="d61a9449-f677-48d7-b4ab-5c8db4ace4f7" providerId="ADAL" clId="{0B157468-4DFF-4841-9FB6-6466CF659812}" dt="2024-05-02T19:10:29.127" v="80" actId="167"/>
          <ac:picMkLst>
            <pc:docMk/>
            <pc:sldMk cId="1948177520" sldId="330"/>
            <ac:picMk id="4" creationId="{15D856F1-1665-3B7E-E197-8EFF24865B2D}"/>
          </ac:picMkLst>
        </pc:picChg>
        <pc:picChg chg="mod">
          <ac:chgData name="Néstor Bueno" userId="d61a9449-f677-48d7-b4ab-5c8db4ace4f7" providerId="ADAL" clId="{0B157468-4DFF-4841-9FB6-6466CF659812}" dt="2024-05-02T19:10:32.074" v="81" actId="1076"/>
          <ac:picMkLst>
            <pc:docMk/>
            <pc:sldMk cId="1948177520" sldId="330"/>
            <ac:picMk id="5" creationId="{6CA781C0-1CDA-32E4-0B04-07A1BE17520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97D3F-C1C2-4682-A6BC-6C6AB6A5A1F2}" type="datetime1">
              <a:rPr lang="es-MX" smtClean="0"/>
              <a:t>02/05/2024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BC439-BFB5-4382-A872-AEDDBEFB205B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577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BCC37-CFF6-4202-A093-4B52E02B9A4B}" type="datetime1">
              <a:rPr lang="es-MX" noProof="0" smtClean="0"/>
              <a:t>02/05/2024</a:t>
            </a:fld>
            <a:endParaRPr lang="es-MX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/>
            <a:r>
              <a:rPr lang="es-MX" noProof="0" dirty="0"/>
              <a:t>Segundo nivel</a:t>
            </a:r>
          </a:p>
          <a:p>
            <a:pPr lvl="2"/>
            <a:r>
              <a:rPr lang="es-MX" noProof="0" dirty="0"/>
              <a:t>Tercer nivel</a:t>
            </a:r>
          </a:p>
          <a:p>
            <a:pPr lvl="3"/>
            <a:r>
              <a:rPr lang="es-MX" noProof="0" dirty="0"/>
              <a:t>Cuarto nivel</a:t>
            </a:r>
          </a:p>
          <a:p>
            <a:pPr lvl="4"/>
            <a:r>
              <a:rPr lang="es-MX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73A10-15EB-4BFD-8DDC-C8E8A04D9368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89998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271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829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n-US" noProof="0"/>
              <a:t>Click to edit Master subtitle style</a:t>
            </a:r>
            <a:endParaRPr lang="es-MX" noProof="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DE65D4-F675-48A5-9F88-60A62B4675FD}" type="datetime1">
              <a:rPr lang="es-MX" noProof="0" smtClean="0"/>
              <a:t>02/05/2024</a:t>
            </a:fld>
            <a:endParaRPr lang="es-MX" noProof="0" dirty="0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2D6CF8-6507-4D3E-B614-BAC2C32F56E8}" type="datetime1">
              <a:rPr lang="es-MX" noProof="0" smtClean="0"/>
              <a:t>02/05/2024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C83781-879B-4BA7-B081-52599C73A4CC}" type="datetime1">
              <a:rPr lang="es-MX" noProof="0" smtClean="0"/>
              <a:t>02/05/2024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1" name="Marcador de posición de número de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FA3144-0DE1-4D49-9764-C8644B3B5971}" type="datetime1">
              <a:rPr lang="es-MX" noProof="0" smtClean="0"/>
              <a:t>02/05/2024</a:t>
            </a:fld>
            <a:endParaRPr lang="es-MX" noProof="0" dirty="0"/>
          </a:p>
        </p:txBody>
      </p:sp>
      <p:sp>
        <p:nvSpPr>
          <p:cNvPr id="9" name="Marcador de posición de pie de pá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0" name="Marcador de posición de número de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C8D1B6-721A-4314-A8CF-3C71FD2D9249}" type="datetime1">
              <a:rPr lang="es-MX" noProof="0" smtClean="0"/>
              <a:t>02/05/2024</a:t>
            </a:fld>
            <a:endParaRPr lang="es-MX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6" name="Marcador de posición de fech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1F4F96-2804-435B-BA3A-8D1939915E4E}" type="datetime1">
              <a:rPr lang="es-MX" noProof="0" smtClean="0"/>
              <a:t>02/05/2024</a:t>
            </a:fld>
            <a:endParaRPr lang="es-MX" noProof="0" dirty="0"/>
          </a:p>
        </p:txBody>
      </p:sp>
      <p:sp>
        <p:nvSpPr>
          <p:cNvPr id="7" name="Marcador de posición de pie de pá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8" name="Marcador de posición de número de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7914F1-B626-444E-9AD3-156898D1BE12}" type="datetime1">
              <a:rPr lang="es-MX" noProof="0" smtClean="0"/>
              <a:t>02/05/2024</a:t>
            </a:fld>
            <a:endParaRPr lang="es-MX" noProof="0" dirty="0"/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9F3C81F6-6BE2-4BE7-845E-D3A016CC0E48}" type="datetime1">
              <a:rPr lang="es-MX" noProof="0" smtClean="0"/>
              <a:t>02/05/2024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pPr rtl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s-MX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276EFF3C-41AD-4D52-962B-351A88ED9459}" type="datetime1">
              <a:rPr lang="es-MX" noProof="0" smtClean="0"/>
              <a:t>02/05/2024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MX" noProof="0" dirty="0"/>
              <a:t>Haz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99600FEF-DDDE-4397-AC1A-E298A0B047AC}" type="datetime1">
              <a:rPr lang="es-MX" noProof="0" smtClean="0"/>
              <a:t>02/05/2024</a:t>
            </a:fld>
            <a:endParaRPr lang="es-MX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Marcas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>
                <a:solidFill>
                  <a:schemeClr val="tx1"/>
                </a:solidFill>
              </a:rPr>
              <a:t>solicitadas por la Webpi (SAPI)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MX" sz="1600" dirty="0"/>
              <a:t>Abril 2024</a:t>
            </a:r>
          </a:p>
          <a:p>
            <a:pPr rtl="0">
              <a:lnSpc>
                <a:spcPct val="100000"/>
              </a:lnSpc>
            </a:pPr>
            <a:r>
              <a:rPr lang="es-MX" sz="1600" dirty="0"/>
              <a:t>NB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BE0652-B392-6C87-E67E-3FEBD672D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6098" r="13392" b="19721"/>
          <a:stretch/>
        </p:blipFill>
        <p:spPr>
          <a:xfrm>
            <a:off x="10742125" y="460760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EBBB76-1761-9D00-4470-81B8FDBA2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11" y="764817"/>
            <a:ext cx="9345978" cy="5328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740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Enero-Abril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1759755" y="1507833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1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1764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Abril 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BA4881-9BED-C22F-19FE-FBDB2AC98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7691"/>
            <a:ext cx="12192000" cy="398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61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Patentes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>
                <a:solidFill>
                  <a:schemeClr val="tx1"/>
                </a:solidFill>
              </a:rPr>
              <a:t>solicitadas por la Webpi (SAPI)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MX" sz="1600" dirty="0"/>
              <a:t>Abril 2024</a:t>
            </a:r>
          </a:p>
          <a:p>
            <a:pPr rtl="0">
              <a:lnSpc>
                <a:spcPct val="100000"/>
              </a:lnSpc>
            </a:pPr>
            <a:r>
              <a:rPr lang="es-MX" sz="1600" dirty="0"/>
              <a:t>NB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BE0652-B392-6C87-E67E-3FEBD672D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6098" r="13392" b="19721"/>
          <a:stretch/>
        </p:blipFill>
        <p:spPr>
          <a:xfrm>
            <a:off x="10742125" y="460760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47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09D0A0-DB0F-ED3C-E50C-337DDBE75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830" y="748579"/>
            <a:ext cx="5314276" cy="51198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E22246-5184-8DC9-7C38-43A8CF721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68" y="748579"/>
            <a:ext cx="5314277" cy="5119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B52104-A7A1-6123-855C-DCAAD4250B6A}"/>
              </a:ext>
            </a:extLst>
          </p:cNvPr>
          <p:cNvSpPr txBox="1"/>
          <p:nvPr/>
        </p:nvSpPr>
        <p:spPr>
          <a:xfrm>
            <a:off x="3523890" y="127179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273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A1757-0E85-440E-4D94-E84BEA23158A}"/>
              </a:ext>
            </a:extLst>
          </p:cNvPr>
          <p:cNvSpPr txBox="1"/>
          <p:nvPr/>
        </p:nvSpPr>
        <p:spPr>
          <a:xfrm>
            <a:off x="9197196" y="1271798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279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54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2FA7D9-6E0A-917C-8350-54C52A312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357" y="800337"/>
            <a:ext cx="5314275" cy="51198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09D0A0-DB0F-ED3C-E50C-337DDBE7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43" y="800337"/>
            <a:ext cx="5314276" cy="51198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2204984" y="277118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A1757-0E85-440E-4D94-E84BEA23158A}"/>
              </a:ext>
            </a:extLst>
          </p:cNvPr>
          <p:cNvSpPr txBox="1"/>
          <p:nvPr/>
        </p:nvSpPr>
        <p:spPr>
          <a:xfrm>
            <a:off x="3486509" y="132355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279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1BE882-D61A-2ABB-D429-221639053090}"/>
              </a:ext>
            </a:extLst>
          </p:cNvPr>
          <p:cNvSpPr txBox="1"/>
          <p:nvPr/>
        </p:nvSpPr>
        <p:spPr>
          <a:xfrm>
            <a:off x="8133930" y="277117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93A4B4-9411-3A2B-2C5E-C5E2DDE6FDF1}"/>
              </a:ext>
            </a:extLst>
          </p:cNvPr>
          <p:cNvSpPr txBox="1"/>
          <p:nvPr/>
        </p:nvSpPr>
        <p:spPr>
          <a:xfrm>
            <a:off x="9335179" y="132355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88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00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25D2A4-9E56-BEC5-2C2F-74AC9D321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6818"/>
            <a:ext cx="12192000" cy="51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16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9F4080-B5E9-75A8-1BE1-AB391B962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752" y="748578"/>
            <a:ext cx="5328679" cy="51198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DC6080-0A34-E1C4-59B9-C8B7217D0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06" y="748579"/>
            <a:ext cx="5328679" cy="51198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FD68B6-5802-C842-520D-6B82F7072662}"/>
              </a:ext>
            </a:extLst>
          </p:cNvPr>
          <p:cNvSpPr txBox="1"/>
          <p:nvPr/>
        </p:nvSpPr>
        <p:spPr>
          <a:xfrm>
            <a:off x="3523890" y="127179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12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41D5C2-6333-CA53-6A32-94D5007B7663}"/>
              </a:ext>
            </a:extLst>
          </p:cNvPr>
          <p:cNvSpPr txBox="1"/>
          <p:nvPr/>
        </p:nvSpPr>
        <p:spPr>
          <a:xfrm>
            <a:off x="9119558" y="1271798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78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43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EC83EF-5888-2E64-00EA-AC4BBC466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327" y="791709"/>
            <a:ext cx="5328679" cy="51198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9F4080-B5E9-75A8-1BE1-AB391B962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39" y="791710"/>
            <a:ext cx="5328679" cy="51198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2196358" y="268492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41D5C2-6333-CA53-6A32-94D5007B7663}"/>
              </a:ext>
            </a:extLst>
          </p:cNvPr>
          <p:cNvSpPr txBox="1"/>
          <p:nvPr/>
        </p:nvSpPr>
        <p:spPr>
          <a:xfrm>
            <a:off x="3400245" y="1314930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78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49C592-4067-A57F-D1DA-2925EF2B68BB}"/>
              </a:ext>
            </a:extLst>
          </p:cNvPr>
          <p:cNvSpPr txBox="1"/>
          <p:nvPr/>
        </p:nvSpPr>
        <p:spPr>
          <a:xfrm>
            <a:off x="8333102" y="268492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5858AA-478E-4970-8740-1562FF88AAA7}"/>
              </a:ext>
            </a:extLst>
          </p:cNvPr>
          <p:cNvSpPr txBox="1"/>
          <p:nvPr/>
        </p:nvSpPr>
        <p:spPr>
          <a:xfrm>
            <a:off x="9368233" y="1314930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15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736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DD2A33-B7FD-8CD4-13FD-152A7DDCF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3962"/>
            <a:ext cx="12192000" cy="479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62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CAB4CC-E7B0-A642-6776-2183A66AA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32" y="1987170"/>
            <a:ext cx="12175330" cy="303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2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F12FFE-F1A6-EFDA-14D3-4752AECD1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48580"/>
            <a:ext cx="5185870" cy="51198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2A52EDA-D630-4408-6372-CE7986441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39" y="748580"/>
            <a:ext cx="5185870" cy="51198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549E25-0715-6DC3-A18D-1D5AC61F84F6}"/>
              </a:ext>
            </a:extLst>
          </p:cNvPr>
          <p:cNvSpPr txBox="1"/>
          <p:nvPr/>
        </p:nvSpPr>
        <p:spPr>
          <a:xfrm>
            <a:off x="3368615" y="142088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12144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B2C80-CC50-36FA-D4E6-425B5F495CEE}"/>
              </a:ext>
            </a:extLst>
          </p:cNvPr>
          <p:cNvSpPr txBox="1"/>
          <p:nvPr/>
        </p:nvSpPr>
        <p:spPr>
          <a:xfrm>
            <a:off x="9352471" y="142088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11647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595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F6ED53-EC9F-41C6-93D3-D95400E19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681" y="539245"/>
            <a:ext cx="9766638" cy="5779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1764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Abril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4039220" y="3097653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38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D856F1-1665-3B7E-E197-8EFF24865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798" y="539245"/>
            <a:ext cx="10004403" cy="5779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740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Enero-Abril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2189159" y="1285408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7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413E6BA-1B39-4D36-FEA7-42FAA6D0D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666" y="748581"/>
            <a:ext cx="5185869" cy="51198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E96797-A9A8-6A61-8780-1EF708835FBA}"/>
              </a:ext>
            </a:extLst>
          </p:cNvPr>
          <p:cNvSpPr txBox="1"/>
          <p:nvPr/>
        </p:nvSpPr>
        <p:spPr>
          <a:xfrm>
            <a:off x="8640036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3F4F83-842D-3646-3FEF-EDDE81DD0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03" y="748580"/>
            <a:ext cx="5185870" cy="51198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F852F5-BEC5-D423-4386-C714B2B7F95F}"/>
              </a:ext>
            </a:extLst>
          </p:cNvPr>
          <p:cNvSpPr txBox="1"/>
          <p:nvPr/>
        </p:nvSpPr>
        <p:spPr>
          <a:xfrm>
            <a:off x="1995074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8ED3F5-CCC0-8E63-78CF-CAFC642D738E}"/>
              </a:ext>
            </a:extLst>
          </p:cNvPr>
          <p:cNvSpPr txBox="1"/>
          <p:nvPr/>
        </p:nvSpPr>
        <p:spPr>
          <a:xfrm>
            <a:off x="3385780" y="131928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11647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4B654E-D153-8037-6A7B-85534217D688}"/>
              </a:ext>
            </a:extLst>
          </p:cNvPr>
          <p:cNvSpPr txBox="1"/>
          <p:nvPr/>
        </p:nvSpPr>
        <p:spPr>
          <a:xfrm>
            <a:off x="9795955" y="1164010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3945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85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C46152-780D-6AAB-21AA-BEDD162BA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7891"/>
            <a:ext cx="12190644" cy="366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7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F17086-49A5-EA6C-F9B7-25EC7976F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981" y="751300"/>
            <a:ext cx="5696293" cy="51171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C4B21B-80E8-BB92-7F25-6EB272AC7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9" y="748580"/>
            <a:ext cx="5699321" cy="5119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60F6EF-1D14-A516-BBE4-672A74850A91}"/>
              </a:ext>
            </a:extLst>
          </p:cNvPr>
          <p:cNvSpPr txBox="1"/>
          <p:nvPr/>
        </p:nvSpPr>
        <p:spPr>
          <a:xfrm>
            <a:off x="3590910" y="1395007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832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8A801-597A-EC7B-77A3-CAE45669B1B2}"/>
              </a:ext>
            </a:extLst>
          </p:cNvPr>
          <p:cNvSpPr txBox="1"/>
          <p:nvPr/>
        </p:nvSpPr>
        <p:spPr>
          <a:xfrm>
            <a:off x="9626525" y="138965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671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821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D77F91-DABD-8D68-890F-7785DB734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591" y="875776"/>
            <a:ext cx="5690345" cy="51117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F17086-49A5-EA6C-F9B7-25EC7976F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27" y="870433"/>
            <a:ext cx="5696293" cy="51171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2161417" y="344493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8A801-597A-EC7B-77A3-CAE45669B1B2}"/>
              </a:ext>
            </a:extLst>
          </p:cNvPr>
          <p:cNvSpPr txBox="1"/>
          <p:nvPr/>
        </p:nvSpPr>
        <p:spPr>
          <a:xfrm>
            <a:off x="3872271" y="1508792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671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75E530-341B-DFBE-1D7F-C286039F5BCF}"/>
              </a:ext>
            </a:extLst>
          </p:cNvPr>
          <p:cNvSpPr txBox="1"/>
          <p:nvPr/>
        </p:nvSpPr>
        <p:spPr>
          <a:xfrm>
            <a:off x="8318199" y="352556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E422A1-8324-AF13-5239-BDF84A1179CB}"/>
              </a:ext>
            </a:extLst>
          </p:cNvPr>
          <p:cNvSpPr txBox="1"/>
          <p:nvPr/>
        </p:nvSpPr>
        <p:spPr>
          <a:xfrm>
            <a:off x="9700852" y="1508792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264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463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62ACB2-9FCD-924B-8385-4292CB23D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5550"/>
            <a:ext cx="12192000" cy="468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7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F803FC-B1E9-3DD9-B838-26887532C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8" y="1339462"/>
            <a:ext cx="12176322" cy="353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45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4427EC-329F-FF0B-DB04-7B3BB4500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11" y="764817"/>
            <a:ext cx="9345978" cy="5328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1764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Abril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3560845" y="1772467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68060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111_TF22712842.potx" id="{B0BDFD61-5937-4274-9DC0-60A2C3092210}" vid="{AD8ACFFD-D929-413D-A1C2-04EF9C42773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100</Words>
  <Application>Microsoft Office PowerPoint</Application>
  <PresentationFormat>Widescreen</PresentationFormat>
  <Paragraphs>45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 ExtraBold</vt:lpstr>
      <vt:lpstr>Arial</vt:lpstr>
      <vt:lpstr>Bookman Old Style</vt:lpstr>
      <vt:lpstr>Calibri</vt:lpstr>
      <vt:lpstr>Franklin Gothic Book</vt:lpstr>
      <vt:lpstr>1_RetrospectVTI</vt:lpstr>
      <vt:lpstr>Marcas solicitadas por la Webpi (SAPI)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Patentes solicitadas por la Webpi (SAPI)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Marcas y patentes solicitadas por la Webpi (SAPI)</dc:title>
  <dc:creator>Néstor Bueno</dc:creator>
  <cp:lastModifiedBy>Néstor Bueno</cp:lastModifiedBy>
  <cp:revision>13</cp:revision>
  <dcterms:created xsi:type="dcterms:W3CDTF">2023-05-01T14:43:40Z</dcterms:created>
  <dcterms:modified xsi:type="dcterms:W3CDTF">2024-05-02T19:10:37Z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