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E8F33-E35B-4D7A-9980-79B2D959C157}" v="18" dt="2024-06-01T09:08:20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A56E8F33-E35B-4D7A-9980-79B2D959C157}"/>
    <pc:docChg chg="undo custSel modSld">
      <pc:chgData name="Néstor Bueno" userId="d61a9449-f677-48d7-b4ab-5c8db4ace4f7" providerId="ADAL" clId="{A56E8F33-E35B-4D7A-9980-79B2D959C157}" dt="2024-06-01T09:08:25.256" v="72" actId="1076"/>
      <pc:docMkLst>
        <pc:docMk/>
      </pc:docMkLst>
      <pc:sldChg chg="modSp">
        <pc:chgData name="Néstor Bueno" userId="d61a9449-f677-48d7-b4ab-5c8db4ace4f7" providerId="ADAL" clId="{A56E8F33-E35B-4D7A-9980-79B2D959C157}" dt="2024-06-01T08:35:58.300" v="0"/>
        <pc:sldMkLst>
          <pc:docMk/>
          <pc:sldMk cId="193143965" sldId="298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A56E8F33-E35B-4D7A-9980-79B2D959C157}" dt="2024-06-01T08:35:58.300" v="0"/>
        <pc:sldMkLst>
          <pc:docMk/>
          <pc:sldMk cId="2204747870" sldId="305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A56E8F33-E35B-4D7A-9980-79B2D959C157}" dt="2024-06-01T08:41:14.391" v="25" actId="1076"/>
        <pc:sldMkLst>
          <pc:docMk/>
          <pc:sldMk cId="1311271775" sldId="310"/>
        </pc:sldMkLst>
        <pc:picChg chg="mod">
          <ac:chgData name="Néstor Bueno" userId="d61a9449-f677-48d7-b4ab-5c8db4ace4f7" providerId="ADAL" clId="{A56E8F33-E35B-4D7A-9980-79B2D959C157}" dt="2024-06-01T08:41:14.391" v="25" actId="1076"/>
          <ac:picMkLst>
            <pc:docMk/>
            <pc:sldMk cId="1311271775" sldId="310"/>
            <ac:picMk id="2" creationId="{2EC36185-CC8B-E64D-3E71-875375F51713}"/>
          </ac:picMkLst>
        </pc:picChg>
        <pc:picChg chg="del">
          <ac:chgData name="Néstor Bueno" userId="d61a9449-f677-48d7-b4ab-5c8db4ace4f7" providerId="ADAL" clId="{A56E8F33-E35B-4D7A-9980-79B2D959C157}" dt="2024-06-01T08:38:16.430" v="10" actId="478"/>
          <ac:picMkLst>
            <pc:docMk/>
            <pc:sldMk cId="1311271775" sldId="310"/>
            <ac:picMk id="5" creationId="{BDC46152-780D-6AAB-21AA-BEDD162BA0A7}"/>
          </ac:picMkLst>
        </pc:picChg>
      </pc:sldChg>
      <pc:sldChg chg="delSp modSp mod">
        <pc:chgData name="Néstor Bueno" userId="d61a9449-f677-48d7-b4ab-5c8db4ace4f7" providerId="ADAL" clId="{A56E8F33-E35B-4D7A-9980-79B2D959C157}" dt="2024-06-01T08:41:08.806" v="24" actId="1076"/>
        <pc:sldMkLst>
          <pc:docMk/>
          <pc:sldMk cId="3904174755" sldId="312"/>
        </pc:sldMkLst>
        <pc:picChg chg="mod">
          <ac:chgData name="Néstor Bueno" userId="d61a9449-f677-48d7-b4ab-5c8db4ace4f7" providerId="ADAL" clId="{A56E8F33-E35B-4D7A-9980-79B2D959C157}" dt="2024-06-01T08:41:08.806" v="24" actId="1076"/>
          <ac:picMkLst>
            <pc:docMk/>
            <pc:sldMk cId="3904174755" sldId="312"/>
            <ac:picMk id="2" creationId="{7E0964AC-4CAD-6BD6-D4D6-852A1C8144AD}"/>
          </ac:picMkLst>
        </pc:picChg>
        <pc:picChg chg="del">
          <ac:chgData name="Néstor Bueno" userId="d61a9449-f677-48d7-b4ab-5c8db4ace4f7" providerId="ADAL" clId="{A56E8F33-E35B-4D7A-9980-79B2D959C157}" dt="2024-06-01T08:40:32.766" v="21" actId="478"/>
          <ac:picMkLst>
            <pc:docMk/>
            <pc:sldMk cId="3904174755" sldId="312"/>
            <ac:picMk id="3" creationId="{6162ACB2-9FCD-924B-8385-4292CB23D21D}"/>
          </ac:picMkLst>
        </pc:picChg>
      </pc:sldChg>
      <pc:sldChg chg="delSp modSp mod">
        <pc:chgData name="Néstor Bueno" userId="d61a9449-f677-48d7-b4ab-5c8db4ace4f7" providerId="ADAL" clId="{A56E8F33-E35B-4D7A-9980-79B2D959C157}" dt="2024-06-01T08:43:30.351" v="32" actId="1076"/>
        <pc:sldMkLst>
          <pc:docMk/>
          <pc:sldMk cId="3281768060" sldId="313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A56E8F33-E35B-4D7A-9980-79B2D959C157}" dt="2024-06-01T08:43:22.264" v="31" actId="167"/>
          <ac:picMkLst>
            <pc:docMk/>
            <pc:sldMk cId="3281768060" sldId="313"/>
            <ac:picMk id="2" creationId="{F985E475-D15E-EA22-1ED1-4BDC95D9428D}"/>
          </ac:picMkLst>
        </pc:picChg>
        <pc:picChg chg="del">
          <ac:chgData name="Néstor Bueno" userId="d61a9449-f677-48d7-b4ab-5c8db4ace4f7" providerId="ADAL" clId="{A56E8F33-E35B-4D7A-9980-79B2D959C157}" dt="2024-06-01T08:43:15.103" v="30" actId="478"/>
          <ac:picMkLst>
            <pc:docMk/>
            <pc:sldMk cId="3281768060" sldId="313"/>
            <ac:picMk id="4" creationId="{3F4427EC-329F-FF0B-DB04-7B3BB45006E1}"/>
          </ac:picMkLst>
        </pc:picChg>
        <pc:picChg chg="mod">
          <ac:chgData name="Néstor Bueno" userId="d61a9449-f677-48d7-b4ab-5c8db4ace4f7" providerId="ADAL" clId="{A56E8F33-E35B-4D7A-9980-79B2D959C157}" dt="2024-06-01T08:43:30.351" v="32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addSp delSp modSp mod">
        <pc:chgData name="Néstor Bueno" userId="d61a9449-f677-48d7-b4ab-5c8db4ace4f7" providerId="ADAL" clId="{A56E8F33-E35B-4D7A-9980-79B2D959C157}" dt="2024-06-01T08:45:09.819" v="38" actId="22"/>
        <pc:sldMkLst>
          <pc:docMk/>
          <pc:sldMk cId="894761409" sldId="314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894761409" sldId="314"/>
            <ac:spMk id="3" creationId="{0B1A0832-81E9-97A2-866C-8AC62EF7DA65}"/>
          </ac:spMkLst>
        </pc:spChg>
        <pc:spChg chg="add del">
          <ac:chgData name="Néstor Bueno" userId="d61a9449-f677-48d7-b4ab-5c8db4ace4f7" providerId="ADAL" clId="{A56E8F33-E35B-4D7A-9980-79B2D959C157}" dt="2024-06-01T08:45:09.819" v="38" actId="22"/>
          <ac:spMkLst>
            <pc:docMk/>
            <pc:sldMk cId="894761409" sldId="314"/>
            <ac:spMk id="5" creationId="{20E71D1C-7666-163A-3867-62D698CBBF90}"/>
          </ac:spMkLst>
        </pc:spChg>
        <pc:picChg chg="del">
          <ac:chgData name="Néstor Bueno" userId="d61a9449-f677-48d7-b4ab-5c8db4ace4f7" providerId="ADAL" clId="{A56E8F33-E35B-4D7A-9980-79B2D959C157}" dt="2024-06-01T08:45:02.287" v="36" actId="478"/>
          <ac:picMkLst>
            <pc:docMk/>
            <pc:sldMk cId="894761409" sldId="314"/>
            <ac:picMk id="2" creationId="{ACBA4881-9BED-C22F-19FE-FBDB2AC98C0F}"/>
          </ac:picMkLst>
        </pc:picChg>
      </pc:sldChg>
      <pc:sldChg chg="delSp modSp mod">
        <pc:chgData name="Néstor Bueno" userId="d61a9449-f677-48d7-b4ab-5c8db4ace4f7" providerId="ADAL" clId="{A56E8F33-E35B-4D7A-9980-79B2D959C157}" dt="2024-06-01T08:42:33.479" v="29" actId="1076"/>
        <pc:sldMkLst>
          <pc:docMk/>
          <pc:sldMk cId="2882545426" sldId="316"/>
        </pc:sldMkLst>
        <pc:picChg chg="del">
          <ac:chgData name="Néstor Bueno" userId="d61a9449-f677-48d7-b4ab-5c8db4ace4f7" providerId="ADAL" clId="{A56E8F33-E35B-4D7A-9980-79B2D959C157}" dt="2024-06-01T08:42:15.598" v="26" actId="478"/>
          <ac:picMkLst>
            <pc:docMk/>
            <pc:sldMk cId="2882545426" sldId="316"/>
            <ac:picMk id="2" creationId="{96F803FC-B1E9-3DD9-B838-26887532C6FB}"/>
          </ac:picMkLst>
        </pc:picChg>
        <pc:picChg chg="mod">
          <ac:chgData name="Néstor Bueno" userId="d61a9449-f677-48d7-b4ab-5c8db4ace4f7" providerId="ADAL" clId="{A56E8F33-E35B-4D7A-9980-79B2D959C157}" dt="2024-06-01T08:42:33.479" v="29" actId="1076"/>
          <ac:picMkLst>
            <pc:docMk/>
            <pc:sldMk cId="2882545426" sldId="316"/>
            <ac:picMk id="3" creationId="{DFD02807-A264-B9A2-3E14-38B14B710EDC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3:30.159" v="49" actId="14100"/>
        <pc:sldMkLst>
          <pc:docMk/>
          <pc:sldMk cId="4168616331" sldId="318"/>
        </pc:sldMkLst>
        <pc:picChg chg="del">
          <ac:chgData name="Néstor Bueno" userId="d61a9449-f677-48d7-b4ab-5c8db4ace4f7" providerId="ADAL" clId="{A56E8F33-E35B-4D7A-9980-79B2D959C157}" dt="2024-06-01T09:03:13.744" v="47" actId="478"/>
          <ac:picMkLst>
            <pc:docMk/>
            <pc:sldMk cId="4168616331" sldId="318"/>
            <ac:picMk id="2" creationId="{C125D2A4-9E56-BEC5-2C2F-74AC9D3216B9}"/>
          </ac:picMkLst>
        </pc:picChg>
        <pc:picChg chg="mod">
          <ac:chgData name="Néstor Bueno" userId="d61a9449-f677-48d7-b4ab-5c8db4ace4f7" providerId="ADAL" clId="{A56E8F33-E35B-4D7A-9980-79B2D959C157}" dt="2024-06-01T09:03:30.159" v="49" actId="14100"/>
          <ac:picMkLst>
            <pc:docMk/>
            <pc:sldMk cId="4168616331" sldId="318"/>
            <ac:picMk id="3" creationId="{157C8E9F-9C49-96FB-C7D5-EAF6867120E7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6:11.896" v="60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A56E8F33-E35B-4D7A-9980-79B2D959C157}" dt="2024-06-01T09:05:53.664" v="57" actId="478"/>
          <ac:picMkLst>
            <pc:docMk/>
            <pc:sldMk cId="1182462764" sldId="320"/>
            <ac:picMk id="2" creationId="{FADD2A33-B7FD-8CD4-13FD-152A7DDCF7DE}"/>
          </ac:picMkLst>
        </pc:picChg>
        <pc:picChg chg="mod">
          <ac:chgData name="Néstor Bueno" userId="d61a9449-f677-48d7-b4ab-5c8db4ace4f7" providerId="ADAL" clId="{A56E8F33-E35B-4D7A-9980-79B2D959C157}" dt="2024-06-01T09:06:11.896" v="60" actId="14100"/>
          <ac:picMkLst>
            <pc:docMk/>
            <pc:sldMk cId="1182462764" sldId="320"/>
            <ac:picMk id="3" creationId="{456CB8B6-281C-6520-2CC5-5A3DAACDBA53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7:12.015" v="66" actId="1038"/>
        <pc:sldMkLst>
          <pc:docMk/>
          <pc:sldMk cId="507829972" sldId="321"/>
        </pc:sldMkLst>
        <pc:picChg chg="del">
          <ac:chgData name="Néstor Bueno" userId="d61a9449-f677-48d7-b4ab-5c8db4ace4f7" providerId="ADAL" clId="{A56E8F33-E35B-4D7A-9980-79B2D959C157}" dt="2024-06-01T09:06:50.080" v="61" actId="478"/>
          <ac:picMkLst>
            <pc:docMk/>
            <pc:sldMk cId="507829972" sldId="321"/>
            <ac:picMk id="2" creationId="{63CAB4CC-E7B0-A642-6776-2183A66AA3A9}"/>
          </ac:picMkLst>
        </pc:picChg>
        <pc:picChg chg="mod">
          <ac:chgData name="Néstor Bueno" userId="d61a9449-f677-48d7-b4ab-5c8db4ace4f7" providerId="ADAL" clId="{A56E8F33-E35B-4D7A-9980-79B2D959C157}" dt="2024-06-01T09:07:12.015" v="66" actId="1038"/>
          <ac:picMkLst>
            <pc:docMk/>
            <pc:sldMk cId="507829972" sldId="321"/>
            <ac:picMk id="3" creationId="{6AD7CDB0-5142-FBCB-1CB4-8F162F335C87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7:54.143" v="69" actId="1076"/>
        <pc:sldMkLst>
          <pc:docMk/>
          <pc:sldMk cId="2231838408" sldId="322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A56E8F33-E35B-4D7A-9980-79B2D959C157}" dt="2024-06-01T09:07:51.689" v="68" actId="167"/>
          <ac:picMkLst>
            <pc:docMk/>
            <pc:sldMk cId="2231838408" sldId="322"/>
            <ac:picMk id="2" creationId="{47A04F36-997C-DBAA-91B7-060AF53B62FA}"/>
          </ac:picMkLst>
        </pc:picChg>
        <pc:picChg chg="del">
          <ac:chgData name="Néstor Bueno" userId="d61a9449-f677-48d7-b4ab-5c8db4ace4f7" providerId="ADAL" clId="{A56E8F33-E35B-4D7A-9980-79B2D959C157}" dt="2024-06-01T09:07:44.592" v="67" actId="478"/>
          <ac:picMkLst>
            <pc:docMk/>
            <pc:sldMk cId="2231838408" sldId="322"/>
            <ac:picMk id="4" creationId="{00F6ED53-EC9F-41C6-93D3-D95400E19F0F}"/>
          </ac:picMkLst>
        </pc:picChg>
        <pc:picChg chg="mod">
          <ac:chgData name="Néstor Bueno" userId="d61a9449-f677-48d7-b4ab-5c8db4ace4f7" providerId="ADAL" clId="{A56E8F33-E35B-4D7A-9980-79B2D959C157}" dt="2024-06-01T09:07:54.143" v="69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A56E8F33-E35B-4D7A-9980-79B2D959C157}" dt="2024-06-01T08:37:07.071" v="9" actId="20577"/>
        <pc:sldMkLst>
          <pc:docMk/>
          <pc:sldMk cId="1826859889" sldId="325"/>
        </pc:sldMkLst>
        <pc:spChg chg="mod">
          <ac:chgData name="Néstor Bueno" userId="d61a9449-f677-48d7-b4ab-5c8db4ace4f7" providerId="ADAL" clId="{A56E8F33-E35B-4D7A-9980-79B2D959C157}" dt="2024-06-01T08:37:07.071" v="9" actId="20577"/>
          <ac:spMkLst>
            <pc:docMk/>
            <pc:sldMk cId="1826859889" sldId="325"/>
            <ac:spMk id="7" creationId="{534B654E-D153-8037-6A7B-85534217D688}"/>
          </ac:spMkLst>
        </pc:spChg>
        <pc:picChg chg="mod ord">
          <ac:chgData name="Néstor Bueno" userId="d61a9449-f677-48d7-b4ab-5c8db4ace4f7" providerId="ADAL" clId="{A56E8F33-E35B-4D7A-9980-79B2D959C157}" dt="2024-06-01T08:36:48.753" v="5" actId="167"/>
          <ac:picMkLst>
            <pc:docMk/>
            <pc:sldMk cId="1826859889" sldId="325"/>
            <ac:picMk id="5" creationId="{D50921A3-5A48-86A3-32E9-6F275155DF39}"/>
          </ac:picMkLst>
        </pc:picChg>
        <pc:picChg chg="del">
          <ac:chgData name="Néstor Bueno" userId="d61a9449-f677-48d7-b4ab-5c8db4ace4f7" providerId="ADAL" clId="{A56E8F33-E35B-4D7A-9980-79B2D959C157}" dt="2024-06-01T08:36:26.483" v="1" actId="478"/>
          <ac:picMkLst>
            <pc:docMk/>
            <pc:sldMk cId="1826859889" sldId="325"/>
            <ac:picMk id="8" creationId="{A413E6BA-1B39-4D36-FEA7-42FAA6D0D193}"/>
          </ac:picMkLst>
        </pc:picChg>
      </pc:sldChg>
      <pc:sldChg chg="delSp modSp mod">
        <pc:chgData name="Néstor Bueno" userId="d61a9449-f677-48d7-b4ab-5c8db4ace4f7" providerId="ADAL" clId="{A56E8F33-E35B-4D7A-9980-79B2D959C157}" dt="2024-06-01T08:40:00.046" v="20" actId="20577"/>
        <pc:sldMkLst>
          <pc:docMk/>
          <pc:sldMk cId="1310463125" sldId="326"/>
        </pc:sldMkLst>
        <pc:spChg chg="mod">
          <ac:chgData name="Néstor Bueno" userId="d61a9449-f677-48d7-b4ab-5c8db4ace4f7" providerId="ADAL" clId="{A56E8F33-E35B-4D7A-9980-79B2D959C157}" dt="2024-06-01T08:40:00.046" v="20" actId="20577"/>
          <ac:spMkLst>
            <pc:docMk/>
            <pc:sldMk cId="1310463125" sldId="326"/>
            <ac:spMk id="8" creationId="{1BE422A1-8324-AF13-5239-BDF84A1179CB}"/>
          </ac:spMkLst>
        </pc:spChg>
        <pc:picChg chg="mod ord">
          <ac:chgData name="Néstor Bueno" userId="d61a9449-f677-48d7-b4ab-5c8db4ace4f7" providerId="ADAL" clId="{A56E8F33-E35B-4D7A-9980-79B2D959C157}" dt="2024-06-01T08:39:39.194" v="17" actId="167"/>
          <ac:picMkLst>
            <pc:docMk/>
            <pc:sldMk cId="1310463125" sldId="326"/>
            <ac:picMk id="2" creationId="{D740A4DA-342F-4C2B-CDA1-8370CF4A4761}"/>
          </ac:picMkLst>
        </pc:picChg>
        <pc:picChg chg="del">
          <ac:chgData name="Néstor Bueno" userId="d61a9449-f677-48d7-b4ab-5c8db4ace4f7" providerId="ADAL" clId="{A56E8F33-E35B-4D7A-9980-79B2D959C157}" dt="2024-06-01T08:39:16.015" v="13" actId="478"/>
          <ac:picMkLst>
            <pc:docMk/>
            <pc:sldMk cId="1310463125" sldId="326"/>
            <ac:picMk id="7" creationId="{64D77F91-DABD-8D68-890F-7785DB734FC9}"/>
          </ac:picMkLst>
        </pc:picChg>
      </pc:sldChg>
      <pc:sldChg chg="delSp modSp mod">
        <pc:chgData name="Néstor Bueno" userId="d61a9449-f677-48d7-b4ab-5c8db4ace4f7" providerId="ADAL" clId="{A56E8F33-E35B-4D7A-9980-79B2D959C157}" dt="2024-06-01T08:44:07.623" v="35" actId="1076"/>
        <pc:sldMkLst>
          <pc:docMk/>
          <pc:sldMk cId="261051700" sldId="327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A56E8F33-E35B-4D7A-9980-79B2D959C157}" dt="2024-06-01T08:44:04.329" v="34" actId="167"/>
          <ac:picMkLst>
            <pc:docMk/>
            <pc:sldMk cId="261051700" sldId="327"/>
            <ac:picMk id="2" creationId="{34973972-1F9C-4953-02AC-D5226060C4E1}"/>
          </ac:picMkLst>
        </pc:picChg>
        <pc:picChg chg="del">
          <ac:chgData name="Néstor Bueno" userId="d61a9449-f677-48d7-b4ab-5c8db4ace4f7" providerId="ADAL" clId="{A56E8F33-E35B-4D7A-9980-79B2D959C157}" dt="2024-06-01T08:43:57.392" v="33" actId="478"/>
          <ac:picMkLst>
            <pc:docMk/>
            <pc:sldMk cId="261051700" sldId="327"/>
            <ac:picMk id="4" creationId="{1DEBBB76-1761-9D00-4470-81B8FDBA2031}"/>
          </ac:picMkLst>
        </pc:picChg>
        <pc:picChg chg="mod">
          <ac:chgData name="Néstor Bueno" userId="d61a9449-f677-48d7-b4ab-5c8db4ace4f7" providerId="ADAL" clId="{A56E8F33-E35B-4D7A-9980-79B2D959C157}" dt="2024-06-01T08:44:07.623" v="35" actId="1076"/>
          <ac:picMkLst>
            <pc:docMk/>
            <pc:sldMk cId="261051700" sldId="327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1:20.879" v="46" actId="20577"/>
        <pc:sldMkLst>
          <pc:docMk/>
          <pc:sldMk cId="1823800951" sldId="328"/>
        </pc:sldMkLst>
        <pc:spChg chg="mod">
          <ac:chgData name="Néstor Bueno" userId="d61a9449-f677-48d7-b4ab-5c8db4ace4f7" providerId="ADAL" clId="{A56E8F33-E35B-4D7A-9980-79B2D959C157}" dt="2024-06-01T09:01:20.879" v="46" actId="20577"/>
          <ac:spMkLst>
            <pc:docMk/>
            <pc:sldMk cId="1823800951" sldId="328"/>
            <ac:spMk id="8" creationId="{C393A4B4-9411-3A2B-2C5E-C5E2DDE6FDF1}"/>
          </ac:spMkLst>
        </pc:spChg>
        <pc:picChg chg="del">
          <ac:chgData name="Néstor Bueno" userId="d61a9449-f677-48d7-b4ab-5c8db4ace4f7" providerId="ADAL" clId="{A56E8F33-E35B-4D7A-9980-79B2D959C157}" dt="2024-06-01T09:00:56.783" v="39" actId="478"/>
          <ac:picMkLst>
            <pc:docMk/>
            <pc:sldMk cId="1823800951" sldId="328"/>
            <ac:picMk id="2" creationId="{742FA7D9-6E0A-917C-8350-54C52A312EBD}"/>
          </ac:picMkLst>
        </pc:picChg>
        <pc:picChg chg="mod ord">
          <ac:chgData name="Néstor Bueno" userId="d61a9449-f677-48d7-b4ab-5c8db4ace4f7" providerId="ADAL" clId="{A56E8F33-E35B-4D7A-9980-79B2D959C157}" dt="2024-06-01T09:01:10.089" v="43" actId="167"/>
          <ac:picMkLst>
            <pc:docMk/>
            <pc:sldMk cId="1823800951" sldId="328"/>
            <ac:picMk id="4" creationId="{5CC754B2-C4AC-924A-A9CE-9A2D38B64F9F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4:31.328" v="56" actId="20577"/>
        <pc:sldMkLst>
          <pc:docMk/>
          <pc:sldMk cId="4198736550" sldId="329"/>
        </pc:sldMkLst>
        <pc:spChg chg="mod">
          <ac:chgData name="Néstor Bueno" userId="d61a9449-f677-48d7-b4ab-5c8db4ace4f7" providerId="ADAL" clId="{A56E8F33-E35B-4D7A-9980-79B2D959C157}" dt="2024-06-01T09:04:31.328" v="56" actId="20577"/>
          <ac:spMkLst>
            <pc:docMk/>
            <pc:sldMk cId="4198736550" sldId="329"/>
            <ac:spMk id="8" creationId="{675858AA-478E-4970-8740-1562FF88AAA7}"/>
          </ac:spMkLst>
        </pc:spChg>
        <pc:picChg chg="del">
          <ac:chgData name="Néstor Bueno" userId="d61a9449-f677-48d7-b4ab-5c8db4ace4f7" providerId="ADAL" clId="{A56E8F33-E35B-4D7A-9980-79B2D959C157}" dt="2024-06-01T09:03:51.697" v="50" actId="478"/>
          <ac:picMkLst>
            <pc:docMk/>
            <pc:sldMk cId="4198736550" sldId="329"/>
            <ac:picMk id="2" creationId="{8DEC83EF-5888-2E64-00EA-AC4BBC466A21}"/>
          </ac:picMkLst>
        </pc:picChg>
        <pc:picChg chg="mod ord">
          <ac:chgData name="Néstor Bueno" userId="d61a9449-f677-48d7-b4ab-5c8db4ace4f7" providerId="ADAL" clId="{A56E8F33-E35B-4D7A-9980-79B2D959C157}" dt="2024-06-01T09:04:22.025" v="54" actId="167"/>
          <ac:picMkLst>
            <pc:docMk/>
            <pc:sldMk cId="4198736550" sldId="329"/>
            <ac:picMk id="4" creationId="{42C6F494-D5FE-F638-C1ED-56DA21F14C0F}"/>
          </ac:picMkLst>
        </pc:picChg>
      </pc:sldChg>
      <pc:sldChg chg="delSp modSp mod">
        <pc:chgData name="Néstor Bueno" userId="d61a9449-f677-48d7-b4ab-5c8db4ace4f7" providerId="ADAL" clId="{A56E8F33-E35B-4D7A-9980-79B2D959C157}" dt="2024-06-01T09:08:25.256" v="72" actId="1076"/>
        <pc:sldMkLst>
          <pc:docMk/>
          <pc:sldMk cId="1948177520" sldId="330"/>
        </pc:sldMkLst>
        <pc:spChg chg="mod">
          <ac:chgData name="Néstor Bueno" userId="d61a9449-f677-48d7-b4ab-5c8db4ace4f7" providerId="ADAL" clId="{A56E8F33-E35B-4D7A-9980-79B2D959C157}" dt="2024-06-01T08:35:58.300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A56E8F33-E35B-4D7A-9980-79B2D959C157}" dt="2024-06-01T09:08:23.145" v="71" actId="167"/>
          <ac:picMkLst>
            <pc:docMk/>
            <pc:sldMk cId="1948177520" sldId="330"/>
            <ac:picMk id="2" creationId="{5280F798-9905-4774-5844-101B9A644E45}"/>
          </ac:picMkLst>
        </pc:picChg>
        <pc:picChg chg="del">
          <ac:chgData name="Néstor Bueno" userId="d61a9449-f677-48d7-b4ab-5c8db4ace4f7" providerId="ADAL" clId="{A56E8F33-E35B-4D7A-9980-79B2D959C157}" dt="2024-06-01T09:08:16.481" v="70" actId="478"/>
          <ac:picMkLst>
            <pc:docMk/>
            <pc:sldMk cId="1948177520" sldId="330"/>
            <ac:picMk id="4" creationId="{15D856F1-1665-3B7E-E197-8EFF24865B2D}"/>
          </ac:picMkLst>
        </pc:picChg>
        <pc:picChg chg="mod">
          <ac:chgData name="Néstor Bueno" userId="d61a9449-f677-48d7-b4ab-5c8db4ace4f7" providerId="ADAL" clId="{A56E8F33-E35B-4D7A-9980-79B2D959C157}" dt="2024-06-01T09:08:25.256" v="72" actId="1076"/>
          <ac:picMkLst>
            <pc:docMk/>
            <pc:sldMk cId="1948177520" sldId="330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01/06/2024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01/06/2024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Mayo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73972-1F9C-4953-02AC-D5226060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6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Enero-Mayo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68382" y="141294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0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Mayo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A6BB5-0052-7B73-0E84-51B5DC3C1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18"/>
            <a:ext cx="12192000" cy="41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Mayo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754B2-C4AC-924A-A9CE-9A2D38B6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3517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106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C8E9F-9C49-96FB-C7D5-EAF686712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688"/>
            <a:ext cx="12192000" cy="5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6F494-D5FE-F638-C1ED-56DA21F14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28" y="791710"/>
            <a:ext cx="5328678" cy="511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368233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CB8B6-281C-6520-2CC5-5A3DAACDB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963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7CDB0-5142-FBCB-1CB4-8F162F33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" y="1987170"/>
            <a:ext cx="12175330" cy="3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04F36-997C-DBAA-91B7-060AF53B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539245"/>
            <a:ext cx="9608129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0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Mayo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831729" y="83474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80F798-9905-4774-5844-101B9A64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6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Enero-Mayo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317891" y="125090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921A3-5A48-86A3-32E9-6F275155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6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95955" y="116401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5037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36185-CC8B-E64D-3E71-875375F5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" y="1597688"/>
            <a:ext cx="12190643" cy="36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0A4DA-342F-4C2B-CDA1-8370CF4A4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948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700852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323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964AC-4CAD-6BD6-D4D6-852A1C81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411"/>
            <a:ext cx="12192723" cy="4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02807-A264-B9A2-3E14-38B14B71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" y="1657864"/>
            <a:ext cx="12192869" cy="35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5E475-D15E-EA22-1ED1-4BDC95D9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0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Mayo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74154" y="271457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14</cp:revision>
  <dcterms:created xsi:type="dcterms:W3CDTF">2023-05-01T14:43:40Z</dcterms:created>
  <dcterms:modified xsi:type="dcterms:W3CDTF">2024-06-01T09:08:25Z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