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CA221-865F-4E9B-A9A6-19DE5FF47E2B}" v="28" dt="2024-08-01T15:01:4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01DCA221-865F-4E9B-A9A6-19DE5FF47E2B}"/>
    <pc:docChg chg="undo custSel modSld">
      <pc:chgData name="Néstor Bueno" userId="d61a9449-f677-48d7-b4ab-5c8db4ace4f7" providerId="ADAL" clId="{01DCA221-865F-4E9B-A9A6-19DE5FF47E2B}" dt="2024-08-01T15:01:58.301" v="195" actId="478"/>
      <pc:docMkLst>
        <pc:docMk/>
      </pc:docMkLst>
      <pc:sldChg chg="modSp">
        <pc:chgData name="Néstor Bueno" userId="d61a9449-f677-48d7-b4ab-5c8db4ace4f7" providerId="ADAL" clId="{01DCA221-865F-4E9B-A9A6-19DE5FF47E2B}" dt="2024-08-01T13:50:06.200" v="0"/>
        <pc:sldMkLst>
          <pc:docMk/>
          <pc:sldMk cId="193143965" sldId="298"/>
        </pc:sldMkLst>
        <pc:spChg chg="mod">
          <ac:chgData name="Néstor Bueno" userId="d61a9449-f677-48d7-b4ab-5c8db4ace4f7" providerId="ADAL" clId="{01DCA221-865F-4E9B-A9A6-19DE5FF47E2B}" dt="2024-08-01T13:50:06.200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01DCA221-865F-4E9B-A9A6-19DE5FF47E2B}" dt="2024-08-01T13:50:06.200" v="0"/>
        <pc:sldMkLst>
          <pc:docMk/>
          <pc:sldMk cId="2204747870" sldId="305"/>
        </pc:sldMkLst>
        <pc:spChg chg="mod">
          <ac:chgData name="Néstor Bueno" userId="d61a9449-f677-48d7-b4ab-5c8db4ace4f7" providerId="ADAL" clId="{01DCA221-865F-4E9B-A9A6-19DE5FF47E2B}" dt="2024-08-01T13:50:06.200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01DCA221-865F-4E9B-A9A6-19DE5FF47E2B}" dt="2024-08-01T14:32:45.975" v="12" actId="14100"/>
        <pc:sldMkLst>
          <pc:docMk/>
          <pc:sldMk cId="1311271775" sldId="310"/>
        </pc:sldMkLst>
        <pc:picChg chg="mod">
          <ac:chgData name="Néstor Bueno" userId="d61a9449-f677-48d7-b4ab-5c8db4ace4f7" providerId="ADAL" clId="{01DCA221-865F-4E9B-A9A6-19DE5FF47E2B}" dt="2024-08-01T14:32:45.975" v="12" actId="14100"/>
          <ac:picMkLst>
            <pc:docMk/>
            <pc:sldMk cId="1311271775" sldId="310"/>
            <ac:picMk id="2" creationId="{E05F6B32-BCAA-5C59-BCE2-FF81E7009E7F}"/>
          </ac:picMkLst>
        </pc:picChg>
        <pc:picChg chg="del">
          <ac:chgData name="Néstor Bueno" userId="d61a9449-f677-48d7-b4ab-5c8db4ace4f7" providerId="ADAL" clId="{01DCA221-865F-4E9B-A9A6-19DE5FF47E2B}" dt="2024-08-01T14:32:31.169" v="10" actId="478"/>
          <ac:picMkLst>
            <pc:docMk/>
            <pc:sldMk cId="1311271775" sldId="310"/>
            <ac:picMk id="3" creationId="{5E2C228E-E3C9-A6BA-94A3-C4C6B178EF08}"/>
          </ac:picMkLst>
        </pc:picChg>
      </pc:sldChg>
      <pc:sldChg chg="addSp delSp modSp mod">
        <pc:chgData name="Néstor Bueno" userId="d61a9449-f677-48d7-b4ab-5c8db4ace4f7" providerId="ADAL" clId="{01DCA221-865F-4E9B-A9A6-19DE5FF47E2B}" dt="2024-08-01T14:40:48.758" v="114" actId="14100"/>
        <pc:sldMkLst>
          <pc:docMk/>
          <pc:sldMk cId="3904174755" sldId="312"/>
        </pc:sldMkLst>
        <pc:graphicFrameChg chg="add mod">
          <ac:chgData name="Néstor Bueno" userId="d61a9449-f677-48d7-b4ab-5c8db4ace4f7" providerId="ADAL" clId="{01DCA221-865F-4E9B-A9A6-19DE5FF47E2B}" dt="2024-08-01T14:40:27.954" v="112"/>
          <ac:graphicFrameMkLst>
            <pc:docMk/>
            <pc:sldMk cId="3904174755" sldId="312"/>
            <ac:graphicFrameMk id="2" creationId="{AC0322AA-EF37-A1E2-A887-05224CB52A40}"/>
          </ac:graphicFrameMkLst>
        </pc:graphicFrameChg>
        <pc:picChg chg="del">
          <ac:chgData name="Néstor Bueno" userId="d61a9449-f677-48d7-b4ab-5c8db4ace4f7" providerId="ADAL" clId="{01DCA221-865F-4E9B-A9A6-19DE5FF47E2B}" dt="2024-08-01T14:40:22.926" v="109" actId="478"/>
          <ac:picMkLst>
            <pc:docMk/>
            <pc:sldMk cId="3904174755" sldId="312"/>
            <ac:picMk id="3" creationId="{C0368DE7-1CC0-04F7-BB4F-9BA668A4BCB0}"/>
          </ac:picMkLst>
        </pc:picChg>
        <pc:picChg chg="mod">
          <ac:chgData name="Néstor Bueno" userId="d61a9449-f677-48d7-b4ab-5c8db4ace4f7" providerId="ADAL" clId="{01DCA221-865F-4E9B-A9A6-19DE5FF47E2B}" dt="2024-08-01T14:40:48.758" v="114" actId="14100"/>
          <ac:picMkLst>
            <pc:docMk/>
            <pc:sldMk cId="3904174755" sldId="312"/>
            <ac:picMk id="4" creationId="{07063177-5C3B-8158-123B-87F1569D7F31}"/>
          </ac:picMkLst>
        </pc:picChg>
      </pc:sldChg>
      <pc:sldChg chg="delSp modSp mod">
        <pc:chgData name="Néstor Bueno" userId="d61a9449-f677-48d7-b4ab-5c8db4ace4f7" providerId="ADAL" clId="{01DCA221-865F-4E9B-A9A6-19DE5FF47E2B}" dt="2024-08-01T14:43:13.551" v="120" actId="1076"/>
        <pc:sldMkLst>
          <pc:docMk/>
          <pc:sldMk cId="3281768060" sldId="313"/>
        </pc:sldMkLst>
        <pc:spChg chg="mod">
          <ac:chgData name="Néstor Bueno" userId="d61a9449-f677-48d7-b4ab-5c8db4ace4f7" providerId="ADAL" clId="{01DCA221-865F-4E9B-A9A6-19DE5FF47E2B}" dt="2024-08-01T13:50:06.200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01DCA221-865F-4E9B-A9A6-19DE5FF47E2B}" dt="2024-08-01T14:43:08.925" v="119" actId="167"/>
          <ac:picMkLst>
            <pc:docMk/>
            <pc:sldMk cId="3281768060" sldId="313"/>
            <ac:picMk id="2" creationId="{ECFD5A7E-430F-29E1-0207-D8F61804FBDA}"/>
          </ac:picMkLst>
        </pc:picChg>
        <pc:picChg chg="del">
          <ac:chgData name="Néstor Bueno" userId="d61a9449-f677-48d7-b4ab-5c8db4ace4f7" providerId="ADAL" clId="{01DCA221-865F-4E9B-A9A6-19DE5FF47E2B}" dt="2024-08-01T14:43:01.051" v="118" actId="478"/>
          <ac:picMkLst>
            <pc:docMk/>
            <pc:sldMk cId="3281768060" sldId="313"/>
            <ac:picMk id="4" creationId="{EEF274E3-C785-5423-E797-FC361900EF9A}"/>
          </ac:picMkLst>
        </pc:picChg>
        <pc:picChg chg="mod">
          <ac:chgData name="Néstor Bueno" userId="d61a9449-f677-48d7-b4ab-5c8db4ace4f7" providerId="ADAL" clId="{01DCA221-865F-4E9B-A9A6-19DE5FF47E2B}" dt="2024-08-01T14:43:13.551" v="120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01DCA221-865F-4E9B-A9A6-19DE5FF47E2B}" dt="2024-08-01T14:44:38.684" v="123" actId="478"/>
        <pc:sldMkLst>
          <pc:docMk/>
          <pc:sldMk cId="894761409" sldId="314"/>
        </pc:sldMkLst>
        <pc:spChg chg="mod">
          <ac:chgData name="Néstor Bueno" userId="d61a9449-f677-48d7-b4ab-5c8db4ace4f7" providerId="ADAL" clId="{01DCA221-865F-4E9B-A9A6-19DE5FF47E2B}" dt="2024-08-01T13:50:06.200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01DCA221-865F-4E9B-A9A6-19DE5FF47E2B}" dt="2024-08-01T14:44:38.684" v="123" actId="478"/>
          <ac:picMkLst>
            <pc:docMk/>
            <pc:sldMk cId="894761409" sldId="314"/>
            <ac:picMk id="2" creationId="{253E48B0-068C-BE0E-9A15-5F6E5793C032}"/>
          </ac:picMkLst>
        </pc:picChg>
      </pc:sldChg>
      <pc:sldChg chg="delSp modSp mod">
        <pc:chgData name="Néstor Bueno" userId="d61a9449-f677-48d7-b4ab-5c8db4ace4f7" providerId="ADAL" clId="{01DCA221-865F-4E9B-A9A6-19DE5FF47E2B}" dt="2024-08-01T14:42:25.377" v="117" actId="14100"/>
        <pc:sldMkLst>
          <pc:docMk/>
          <pc:sldMk cId="2882545426" sldId="316"/>
        </pc:sldMkLst>
        <pc:picChg chg="del">
          <ac:chgData name="Néstor Bueno" userId="d61a9449-f677-48d7-b4ab-5c8db4ace4f7" providerId="ADAL" clId="{01DCA221-865F-4E9B-A9A6-19DE5FF47E2B}" dt="2024-08-01T14:42:06.681" v="115" actId="478"/>
          <ac:picMkLst>
            <pc:docMk/>
            <pc:sldMk cId="2882545426" sldId="316"/>
            <ac:picMk id="2" creationId="{3F309800-F3F4-3DFB-4A3D-90F5392BB437}"/>
          </ac:picMkLst>
        </pc:picChg>
        <pc:picChg chg="mod">
          <ac:chgData name="Néstor Bueno" userId="d61a9449-f677-48d7-b4ab-5c8db4ace4f7" providerId="ADAL" clId="{01DCA221-865F-4E9B-A9A6-19DE5FF47E2B}" dt="2024-08-01T14:42:25.377" v="117" actId="14100"/>
          <ac:picMkLst>
            <pc:docMk/>
            <pc:sldMk cId="2882545426" sldId="316"/>
            <ac:picMk id="3" creationId="{0960D69F-1754-5874-F311-2502B6F5CD12}"/>
          </ac:picMkLst>
        </pc:picChg>
      </pc:sldChg>
      <pc:sldChg chg="delSp modSp mod">
        <pc:chgData name="Néstor Bueno" userId="d61a9449-f677-48d7-b4ab-5c8db4ace4f7" providerId="ADAL" clId="{01DCA221-865F-4E9B-A9A6-19DE5FF47E2B}" dt="2024-08-01T14:50:20.794" v="136" actId="1076"/>
        <pc:sldMkLst>
          <pc:docMk/>
          <pc:sldMk cId="4168616331" sldId="318"/>
        </pc:sldMkLst>
        <pc:picChg chg="del">
          <ac:chgData name="Néstor Bueno" userId="d61a9449-f677-48d7-b4ab-5c8db4ace4f7" providerId="ADAL" clId="{01DCA221-865F-4E9B-A9A6-19DE5FF47E2B}" dt="2024-08-01T14:50:02.992" v="132" actId="478"/>
          <ac:picMkLst>
            <pc:docMk/>
            <pc:sldMk cId="4168616331" sldId="318"/>
            <ac:picMk id="2" creationId="{E17F274A-14D7-AFCC-C0B8-E67CAD95D1B5}"/>
          </ac:picMkLst>
        </pc:picChg>
        <pc:picChg chg="mod">
          <ac:chgData name="Néstor Bueno" userId="d61a9449-f677-48d7-b4ab-5c8db4ace4f7" providerId="ADAL" clId="{01DCA221-865F-4E9B-A9A6-19DE5FF47E2B}" dt="2024-08-01T14:50:20.794" v="136" actId="1076"/>
          <ac:picMkLst>
            <pc:docMk/>
            <pc:sldMk cId="4168616331" sldId="318"/>
            <ac:picMk id="3" creationId="{53D4D8AD-4BC1-2404-B2D0-27A966302992}"/>
          </ac:picMkLst>
        </pc:picChg>
      </pc:sldChg>
      <pc:sldChg chg="delSp modSp mod">
        <pc:chgData name="Néstor Bueno" userId="d61a9449-f677-48d7-b4ab-5c8db4ace4f7" providerId="ADAL" clId="{01DCA221-865F-4E9B-A9A6-19DE5FF47E2B}" dt="2024-08-01T14:52:41.242" v="150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01DCA221-865F-4E9B-A9A6-19DE5FF47E2B}" dt="2024-08-01T14:52:30.736" v="148" actId="478"/>
          <ac:picMkLst>
            <pc:docMk/>
            <pc:sldMk cId="1182462764" sldId="320"/>
            <ac:picMk id="2" creationId="{3431DD49-3624-7598-A004-8F0228A560D5}"/>
          </ac:picMkLst>
        </pc:picChg>
        <pc:picChg chg="mod">
          <ac:chgData name="Néstor Bueno" userId="d61a9449-f677-48d7-b4ab-5c8db4ace4f7" providerId="ADAL" clId="{01DCA221-865F-4E9B-A9A6-19DE5FF47E2B}" dt="2024-08-01T14:52:41.242" v="150" actId="14100"/>
          <ac:picMkLst>
            <pc:docMk/>
            <pc:sldMk cId="1182462764" sldId="320"/>
            <ac:picMk id="3" creationId="{37E45DB9-D0DC-1206-A9A1-6CC2AF733330}"/>
          </ac:picMkLst>
        </pc:picChg>
      </pc:sldChg>
      <pc:sldChg chg="addSp delSp modSp mod">
        <pc:chgData name="Néstor Bueno" userId="d61a9449-f677-48d7-b4ab-5c8db4ace4f7" providerId="ADAL" clId="{01DCA221-865F-4E9B-A9A6-19DE5FF47E2B}" dt="2024-08-01T14:53:12.357" v="156" actId="14100"/>
        <pc:sldMkLst>
          <pc:docMk/>
          <pc:sldMk cId="507829972" sldId="321"/>
        </pc:sldMkLst>
        <pc:graphicFrameChg chg="add mod">
          <ac:chgData name="Néstor Bueno" userId="d61a9449-f677-48d7-b4ab-5c8db4ace4f7" providerId="ADAL" clId="{01DCA221-865F-4E9B-A9A6-19DE5FF47E2B}" dt="2024-08-01T14:53:02.173" v="154"/>
          <ac:graphicFrameMkLst>
            <pc:docMk/>
            <pc:sldMk cId="507829972" sldId="321"/>
            <ac:graphicFrameMk id="3" creationId="{0A613190-FA0A-4702-E901-2922EF388EE7}"/>
          </ac:graphicFrameMkLst>
        </pc:graphicFrameChg>
        <pc:picChg chg="del">
          <ac:chgData name="Néstor Bueno" userId="d61a9449-f677-48d7-b4ab-5c8db4ace4f7" providerId="ADAL" clId="{01DCA221-865F-4E9B-A9A6-19DE5FF47E2B}" dt="2024-08-01T14:52:57.735" v="151" actId="478"/>
          <ac:picMkLst>
            <pc:docMk/>
            <pc:sldMk cId="507829972" sldId="321"/>
            <ac:picMk id="2" creationId="{065C784B-BE70-07C6-AF26-3D089AB65B6D}"/>
          </ac:picMkLst>
        </pc:picChg>
        <pc:picChg chg="mod">
          <ac:chgData name="Néstor Bueno" userId="d61a9449-f677-48d7-b4ab-5c8db4ace4f7" providerId="ADAL" clId="{01DCA221-865F-4E9B-A9A6-19DE5FF47E2B}" dt="2024-08-01T14:53:12.357" v="156" actId="14100"/>
          <ac:picMkLst>
            <pc:docMk/>
            <pc:sldMk cId="507829972" sldId="321"/>
            <ac:picMk id="4" creationId="{39027D63-54A0-434E-C3ED-CDCE8BA9D7B2}"/>
          </ac:picMkLst>
        </pc:picChg>
      </pc:sldChg>
      <pc:sldChg chg="delSp modSp mod">
        <pc:chgData name="Néstor Bueno" userId="d61a9449-f677-48d7-b4ab-5c8db4ace4f7" providerId="ADAL" clId="{01DCA221-865F-4E9B-A9A6-19DE5FF47E2B}" dt="2024-08-01T14:53:49.331" v="159" actId="1076"/>
        <pc:sldMkLst>
          <pc:docMk/>
          <pc:sldMk cId="2231838408" sldId="322"/>
        </pc:sldMkLst>
        <pc:spChg chg="mod">
          <ac:chgData name="Néstor Bueno" userId="d61a9449-f677-48d7-b4ab-5c8db4ace4f7" providerId="ADAL" clId="{01DCA221-865F-4E9B-A9A6-19DE5FF47E2B}" dt="2024-08-01T13:50:06.200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01DCA221-865F-4E9B-A9A6-19DE5FF47E2B}" dt="2024-08-01T14:53:45.127" v="158" actId="167"/>
          <ac:picMkLst>
            <pc:docMk/>
            <pc:sldMk cId="2231838408" sldId="322"/>
            <ac:picMk id="2" creationId="{AD2178D7-2B1A-DF15-588D-29D3779B6E61}"/>
          </ac:picMkLst>
        </pc:picChg>
        <pc:picChg chg="del">
          <ac:chgData name="Néstor Bueno" userId="d61a9449-f677-48d7-b4ab-5c8db4ace4f7" providerId="ADAL" clId="{01DCA221-865F-4E9B-A9A6-19DE5FF47E2B}" dt="2024-08-01T14:53:39.173" v="157" actId="478"/>
          <ac:picMkLst>
            <pc:docMk/>
            <pc:sldMk cId="2231838408" sldId="322"/>
            <ac:picMk id="4" creationId="{00B33050-06EC-42BF-2988-897F311BC858}"/>
          </ac:picMkLst>
        </pc:picChg>
        <pc:picChg chg="mod">
          <ac:chgData name="Néstor Bueno" userId="d61a9449-f677-48d7-b4ab-5c8db4ace4f7" providerId="ADAL" clId="{01DCA221-865F-4E9B-A9A6-19DE5FF47E2B}" dt="2024-08-01T14:53:49.331" v="159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addSp delSp modSp mod">
        <pc:chgData name="Néstor Bueno" userId="d61a9449-f677-48d7-b4ab-5c8db4ace4f7" providerId="ADAL" clId="{01DCA221-865F-4E9B-A9A6-19DE5FF47E2B}" dt="2024-08-01T14:59:47.249" v="175" actId="1076"/>
        <pc:sldMkLst>
          <pc:docMk/>
          <pc:sldMk cId="1826859889" sldId="325"/>
        </pc:sldMkLst>
        <pc:spChg chg="mod">
          <ac:chgData name="Néstor Bueno" userId="d61a9449-f677-48d7-b4ab-5c8db4ace4f7" providerId="ADAL" clId="{01DCA221-865F-4E9B-A9A6-19DE5FF47E2B}" dt="2024-08-01T14:31:15.251" v="9" actId="20577"/>
          <ac:spMkLst>
            <pc:docMk/>
            <pc:sldMk cId="1826859889" sldId="325"/>
            <ac:spMk id="7" creationId="{534B654E-D153-8037-6A7B-85534217D688}"/>
          </ac:spMkLst>
        </pc:spChg>
        <pc:spChg chg="add mod">
          <ac:chgData name="Néstor Bueno" userId="d61a9449-f677-48d7-b4ab-5c8db4ace4f7" providerId="ADAL" clId="{01DCA221-865F-4E9B-A9A6-19DE5FF47E2B}" dt="2024-08-01T14:39:58.055" v="108" actId="1076"/>
          <ac:spMkLst>
            <pc:docMk/>
            <pc:sldMk cId="1826859889" sldId="325"/>
            <ac:spMk id="9" creationId="{F242B9A3-58A8-0A49-9DB6-A7394D85B7AF}"/>
          </ac:spMkLst>
        </pc:spChg>
        <pc:spChg chg="add mod">
          <ac:chgData name="Néstor Bueno" userId="d61a9449-f677-48d7-b4ab-5c8db4ace4f7" providerId="ADAL" clId="{01DCA221-865F-4E9B-A9A6-19DE5FF47E2B}" dt="2024-08-01T14:39:58.055" v="108" actId="1076"/>
          <ac:spMkLst>
            <pc:docMk/>
            <pc:sldMk cId="1826859889" sldId="325"/>
            <ac:spMk id="10" creationId="{BB48FDB5-1975-32A6-5B85-6A1BF4539890}"/>
          </ac:spMkLst>
        </pc:spChg>
        <pc:spChg chg="add mod">
          <ac:chgData name="Néstor Bueno" userId="d61a9449-f677-48d7-b4ab-5c8db4ace4f7" providerId="ADAL" clId="{01DCA221-865F-4E9B-A9A6-19DE5FF47E2B}" dt="2024-08-01T14:59:18.137" v="169" actId="13822"/>
          <ac:spMkLst>
            <pc:docMk/>
            <pc:sldMk cId="1826859889" sldId="325"/>
            <ac:spMk id="11" creationId="{DEFD3B0F-90BA-262C-93B8-0465F776D4BE}"/>
          </ac:spMkLst>
        </pc:spChg>
        <pc:spChg chg="add mod">
          <ac:chgData name="Néstor Bueno" userId="d61a9449-f677-48d7-b4ab-5c8db4ace4f7" providerId="ADAL" clId="{01DCA221-865F-4E9B-A9A6-19DE5FF47E2B}" dt="2024-08-01T14:59:47.249" v="175" actId="1076"/>
          <ac:spMkLst>
            <pc:docMk/>
            <pc:sldMk cId="1826859889" sldId="325"/>
            <ac:spMk id="12" creationId="{28493CD2-0185-D15C-38D7-5E9AF0EE01FD}"/>
          </ac:spMkLst>
        </pc:spChg>
        <pc:picChg chg="mod ord">
          <ac:chgData name="Néstor Bueno" userId="d61a9449-f677-48d7-b4ab-5c8db4ace4f7" providerId="ADAL" clId="{01DCA221-865F-4E9B-A9A6-19DE5FF47E2B}" dt="2024-08-01T14:29:51.974" v="5" actId="167"/>
          <ac:picMkLst>
            <pc:docMk/>
            <pc:sldMk cId="1826859889" sldId="325"/>
            <ac:picMk id="5" creationId="{B6FCB0ED-8D0C-4243-F3E2-CC1927FFD435}"/>
          </ac:picMkLst>
        </pc:picChg>
        <pc:picChg chg="del">
          <ac:chgData name="Néstor Bueno" userId="d61a9449-f677-48d7-b4ab-5c8db4ace4f7" providerId="ADAL" clId="{01DCA221-865F-4E9B-A9A6-19DE5FF47E2B}" dt="2024-08-01T14:29:34.375" v="1" actId="478"/>
          <ac:picMkLst>
            <pc:docMk/>
            <pc:sldMk cId="1826859889" sldId="325"/>
            <ac:picMk id="8" creationId="{AF9CB265-716A-1394-D616-4364CEEEA1AF}"/>
          </ac:picMkLst>
        </pc:picChg>
      </pc:sldChg>
      <pc:sldChg chg="addSp delSp modSp mod">
        <pc:chgData name="Néstor Bueno" userId="d61a9449-f677-48d7-b4ab-5c8db4ace4f7" providerId="ADAL" clId="{01DCA221-865F-4E9B-A9A6-19DE5FF47E2B}" dt="2024-08-01T15:00:32.115" v="184" actId="478"/>
        <pc:sldMkLst>
          <pc:docMk/>
          <pc:sldMk cId="1310463125" sldId="326"/>
        </pc:sldMkLst>
        <pc:spChg chg="add del mod">
          <ac:chgData name="Néstor Bueno" userId="d61a9449-f677-48d7-b4ab-5c8db4ace4f7" providerId="ADAL" clId="{01DCA221-865F-4E9B-A9A6-19DE5FF47E2B}" dt="2024-08-01T14:35:17.140" v="29" actId="478"/>
          <ac:spMkLst>
            <pc:docMk/>
            <pc:sldMk cId="1310463125" sldId="326"/>
            <ac:spMk id="4" creationId="{B3AA2C30-FEFF-4F7B-7DFE-ED2A027CAD28}"/>
          </ac:spMkLst>
        </pc:spChg>
        <pc:spChg chg="add del mod">
          <ac:chgData name="Néstor Bueno" userId="d61a9449-f677-48d7-b4ab-5c8db4ace4f7" providerId="ADAL" clId="{01DCA221-865F-4E9B-A9A6-19DE5FF47E2B}" dt="2024-08-01T15:00:32.115" v="184" actId="478"/>
          <ac:spMkLst>
            <pc:docMk/>
            <pc:sldMk cId="1310463125" sldId="326"/>
            <ac:spMk id="7" creationId="{D31A4304-3122-FDF8-E561-ECF3E065CBEC}"/>
          </ac:spMkLst>
        </pc:spChg>
        <pc:spChg chg="mod">
          <ac:chgData name="Néstor Bueno" userId="d61a9449-f677-48d7-b4ab-5c8db4ace4f7" providerId="ADAL" clId="{01DCA221-865F-4E9B-A9A6-19DE5FF47E2B}" dt="2024-08-01T14:37:21.075" v="105" actId="1076"/>
          <ac:spMkLst>
            <pc:docMk/>
            <pc:sldMk cId="1310463125" sldId="326"/>
            <ac:spMk id="8" creationId="{1BE422A1-8324-AF13-5239-BDF84A1179CB}"/>
          </ac:spMkLst>
        </pc:spChg>
        <pc:spChg chg="add del mod">
          <ac:chgData name="Néstor Bueno" userId="d61a9449-f677-48d7-b4ab-5c8db4ace4f7" providerId="ADAL" clId="{01DCA221-865F-4E9B-A9A6-19DE5FF47E2B}" dt="2024-08-01T15:00:31.284" v="183" actId="478"/>
          <ac:spMkLst>
            <pc:docMk/>
            <pc:sldMk cId="1310463125" sldId="326"/>
            <ac:spMk id="9" creationId="{C9DECB25-BADD-4811-5393-07B9A1CF7622}"/>
          </ac:spMkLst>
        </pc:spChg>
        <pc:spChg chg="add mod">
          <ac:chgData name="Néstor Bueno" userId="d61a9449-f677-48d7-b4ab-5c8db4ace4f7" providerId="ADAL" clId="{01DCA221-865F-4E9B-A9A6-19DE5FF47E2B}" dt="2024-08-01T15:00:23.466" v="179" actId="1076"/>
          <ac:spMkLst>
            <pc:docMk/>
            <pc:sldMk cId="1310463125" sldId="326"/>
            <ac:spMk id="12" creationId="{81F62D83-C124-9CB6-C207-05E6F4735B81}"/>
          </ac:spMkLst>
        </pc:spChg>
        <pc:spChg chg="add mod">
          <ac:chgData name="Néstor Bueno" userId="d61a9449-f677-48d7-b4ab-5c8db4ace4f7" providerId="ADAL" clId="{01DCA221-865F-4E9B-A9A6-19DE5FF47E2B}" dt="2024-08-01T15:00:26.794" v="182" actId="20577"/>
          <ac:spMkLst>
            <pc:docMk/>
            <pc:sldMk cId="1310463125" sldId="326"/>
            <ac:spMk id="13" creationId="{60E7404A-340F-007A-B079-2D8A72F98320}"/>
          </ac:spMkLst>
        </pc:spChg>
        <pc:picChg chg="mod ord">
          <ac:chgData name="Néstor Bueno" userId="d61a9449-f677-48d7-b4ab-5c8db4ace4f7" providerId="ADAL" clId="{01DCA221-865F-4E9B-A9A6-19DE5FF47E2B}" dt="2024-08-01T14:33:47.694" v="17" actId="167"/>
          <ac:picMkLst>
            <pc:docMk/>
            <pc:sldMk cId="1310463125" sldId="326"/>
            <ac:picMk id="2" creationId="{C744305B-6E06-39FB-ABDD-CBDD0A4F861E}"/>
          </ac:picMkLst>
        </pc:picChg>
        <pc:picChg chg="mod">
          <ac:chgData name="Néstor Bueno" userId="d61a9449-f677-48d7-b4ab-5c8db4ace4f7" providerId="ADAL" clId="{01DCA221-865F-4E9B-A9A6-19DE5FF47E2B}" dt="2024-08-01T15:00:16.767" v="178" actId="1076"/>
          <ac:picMkLst>
            <pc:docMk/>
            <pc:sldMk cId="1310463125" sldId="326"/>
            <ac:picMk id="3" creationId="{78F17086-49A5-EA6C-F9B7-25EC7976F765}"/>
          </ac:picMkLst>
        </pc:picChg>
        <pc:picChg chg="del">
          <ac:chgData name="Néstor Bueno" userId="d61a9449-f677-48d7-b4ab-5c8db4ace4f7" providerId="ADAL" clId="{01DCA221-865F-4E9B-A9A6-19DE5FF47E2B}" dt="2024-08-01T14:33:24.373" v="13" actId="478"/>
          <ac:picMkLst>
            <pc:docMk/>
            <pc:sldMk cId="1310463125" sldId="326"/>
            <ac:picMk id="10" creationId="{080D5319-FF33-6034-BF9A-7B4BC7DFBCCC}"/>
          </ac:picMkLst>
        </pc:picChg>
      </pc:sldChg>
      <pc:sldChg chg="delSp modSp mod">
        <pc:chgData name="Néstor Bueno" userId="d61a9449-f677-48d7-b4ab-5c8db4ace4f7" providerId="ADAL" clId="{01DCA221-865F-4E9B-A9A6-19DE5FF47E2B}" dt="2024-08-01T14:43:52.381" v="122" actId="167"/>
        <pc:sldMkLst>
          <pc:docMk/>
          <pc:sldMk cId="261051700" sldId="327"/>
        </pc:sldMkLst>
        <pc:spChg chg="mod">
          <ac:chgData name="Néstor Bueno" userId="d61a9449-f677-48d7-b4ab-5c8db4ace4f7" providerId="ADAL" clId="{01DCA221-865F-4E9B-A9A6-19DE5FF47E2B}" dt="2024-08-01T13:50:06.200" v="0"/>
          <ac:spMkLst>
            <pc:docMk/>
            <pc:sldMk cId="261051700" sldId="327"/>
            <ac:spMk id="3" creationId="{0B1A0832-81E9-97A2-866C-8AC62EF7DA65}"/>
          </ac:spMkLst>
        </pc:spChg>
        <pc:picChg chg="ord">
          <ac:chgData name="Néstor Bueno" userId="d61a9449-f677-48d7-b4ab-5c8db4ace4f7" providerId="ADAL" clId="{01DCA221-865F-4E9B-A9A6-19DE5FF47E2B}" dt="2024-08-01T14:43:52.381" v="122" actId="167"/>
          <ac:picMkLst>
            <pc:docMk/>
            <pc:sldMk cId="261051700" sldId="327"/>
            <ac:picMk id="2" creationId="{F29916A1-FA57-0102-44AA-E02246C036C0}"/>
          </ac:picMkLst>
        </pc:picChg>
        <pc:picChg chg="del">
          <ac:chgData name="Néstor Bueno" userId="d61a9449-f677-48d7-b4ab-5c8db4ace4f7" providerId="ADAL" clId="{01DCA221-865F-4E9B-A9A6-19DE5FF47E2B}" dt="2024-08-01T14:43:42.218" v="121" actId="478"/>
          <ac:picMkLst>
            <pc:docMk/>
            <pc:sldMk cId="261051700" sldId="327"/>
            <ac:picMk id="4" creationId="{5E1172DC-7343-D51B-2EB3-CC11DF859731}"/>
          </ac:picMkLst>
        </pc:picChg>
      </pc:sldChg>
      <pc:sldChg chg="addSp delSp modSp mod">
        <pc:chgData name="Néstor Bueno" userId="d61a9449-f677-48d7-b4ab-5c8db4ace4f7" providerId="ADAL" clId="{01DCA221-865F-4E9B-A9A6-19DE5FF47E2B}" dt="2024-08-01T15:01:20.678" v="189" actId="20577"/>
        <pc:sldMkLst>
          <pc:docMk/>
          <pc:sldMk cId="1823800951" sldId="328"/>
        </pc:sldMkLst>
        <pc:spChg chg="add mod">
          <ac:chgData name="Néstor Bueno" userId="d61a9449-f677-48d7-b4ab-5c8db4ace4f7" providerId="ADAL" clId="{01DCA221-865F-4E9B-A9A6-19DE5FF47E2B}" dt="2024-08-01T15:01:01.180" v="186" actId="1076"/>
          <ac:spMkLst>
            <pc:docMk/>
            <pc:sldMk cId="1823800951" sldId="328"/>
            <ac:spMk id="7" creationId="{A6BA340E-253E-EB81-E54B-2B2F5C9F8225}"/>
          </ac:spMkLst>
        </pc:spChg>
        <pc:spChg chg="mod">
          <ac:chgData name="Néstor Bueno" userId="d61a9449-f677-48d7-b4ab-5c8db4ace4f7" providerId="ADAL" clId="{01DCA221-865F-4E9B-A9A6-19DE5FF47E2B}" dt="2024-08-01T14:49:34.848" v="131" actId="20577"/>
          <ac:spMkLst>
            <pc:docMk/>
            <pc:sldMk cId="1823800951" sldId="328"/>
            <ac:spMk id="8" creationId="{C393A4B4-9411-3A2B-2C5E-C5E2DDE6FDF1}"/>
          </ac:spMkLst>
        </pc:spChg>
        <pc:spChg chg="add mod">
          <ac:chgData name="Néstor Bueno" userId="d61a9449-f677-48d7-b4ab-5c8db4ace4f7" providerId="ADAL" clId="{01DCA221-865F-4E9B-A9A6-19DE5FF47E2B}" dt="2024-08-01T15:01:20.678" v="189" actId="20577"/>
          <ac:spMkLst>
            <pc:docMk/>
            <pc:sldMk cId="1823800951" sldId="328"/>
            <ac:spMk id="9" creationId="{97FFFD95-72D1-6F4C-FC2E-85236606F249}"/>
          </ac:spMkLst>
        </pc:spChg>
        <pc:picChg chg="del">
          <ac:chgData name="Néstor Bueno" userId="d61a9449-f677-48d7-b4ab-5c8db4ace4f7" providerId="ADAL" clId="{01DCA221-865F-4E9B-A9A6-19DE5FF47E2B}" dt="2024-08-01T14:49:15.412" v="124" actId="478"/>
          <ac:picMkLst>
            <pc:docMk/>
            <pc:sldMk cId="1823800951" sldId="328"/>
            <ac:picMk id="2" creationId="{8DEF98D4-224A-997F-4CEF-42CBFC49633C}"/>
          </ac:picMkLst>
        </pc:picChg>
        <pc:picChg chg="mod ord">
          <ac:chgData name="Néstor Bueno" userId="d61a9449-f677-48d7-b4ab-5c8db4ace4f7" providerId="ADAL" clId="{01DCA221-865F-4E9B-A9A6-19DE5FF47E2B}" dt="2024-08-01T14:49:29.406" v="128" actId="167"/>
          <ac:picMkLst>
            <pc:docMk/>
            <pc:sldMk cId="1823800951" sldId="328"/>
            <ac:picMk id="4" creationId="{E4C3ED09-0477-3F80-6614-371561678922}"/>
          </ac:picMkLst>
        </pc:picChg>
      </pc:sldChg>
      <pc:sldChg chg="addSp delSp modSp mod">
        <pc:chgData name="Néstor Bueno" userId="d61a9449-f677-48d7-b4ab-5c8db4ace4f7" providerId="ADAL" clId="{01DCA221-865F-4E9B-A9A6-19DE5FF47E2B}" dt="2024-08-01T15:01:58.301" v="195" actId="478"/>
        <pc:sldMkLst>
          <pc:docMk/>
          <pc:sldMk cId="4198736550" sldId="329"/>
        </pc:sldMkLst>
        <pc:spChg chg="add del mod">
          <ac:chgData name="Néstor Bueno" userId="d61a9449-f677-48d7-b4ab-5c8db4ace4f7" providerId="ADAL" clId="{01DCA221-865F-4E9B-A9A6-19DE5FF47E2B}" dt="2024-08-01T15:01:53.652" v="194" actId="478"/>
          <ac:spMkLst>
            <pc:docMk/>
            <pc:sldMk cId="4198736550" sldId="329"/>
            <ac:spMk id="7" creationId="{B659C277-8818-F647-CD2C-F2E89C948CF2}"/>
          </ac:spMkLst>
        </pc:spChg>
        <pc:spChg chg="mod">
          <ac:chgData name="Néstor Bueno" userId="d61a9449-f677-48d7-b4ab-5c8db4ace4f7" providerId="ADAL" clId="{01DCA221-865F-4E9B-A9A6-19DE5FF47E2B}" dt="2024-08-01T14:51:15.392" v="143" actId="20577"/>
          <ac:spMkLst>
            <pc:docMk/>
            <pc:sldMk cId="4198736550" sldId="329"/>
            <ac:spMk id="8" creationId="{675858AA-478E-4970-8740-1562FF88AAA7}"/>
          </ac:spMkLst>
        </pc:spChg>
        <pc:spChg chg="add del mod">
          <ac:chgData name="Néstor Bueno" userId="d61a9449-f677-48d7-b4ab-5c8db4ace4f7" providerId="ADAL" clId="{01DCA221-865F-4E9B-A9A6-19DE5FF47E2B}" dt="2024-08-01T15:01:58.301" v="195" actId="478"/>
          <ac:spMkLst>
            <pc:docMk/>
            <pc:sldMk cId="4198736550" sldId="329"/>
            <ac:spMk id="9" creationId="{2BACC7CA-EBBC-BFA1-E30E-F3485A7CA649}"/>
          </ac:spMkLst>
        </pc:spChg>
        <pc:spChg chg="add mod">
          <ac:chgData name="Néstor Bueno" userId="d61a9449-f677-48d7-b4ab-5c8db4ace4f7" providerId="ADAL" clId="{01DCA221-865F-4E9B-A9A6-19DE5FF47E2B}" dt="2024-08-01T15:01:48.747" v="191" actId="1076"/>
          <ac:spMkLst>
            <pc:docMk/>
            <pc:sldMk cId="4198736550" sldId="329"/>
            <ac:spMk id="10" creationId="{E37ECAD6-02F9-A0A7-07D3-FFEBCE16434E}"/>
          </ac:spMkLst>
        </pc:spChg>
        <pc:spChg chg="add mod">
          <ac:chgData name="Néstor Bueno" userId="d61a9449-f677-48d7-b4ab-5c8db4ace4f7" providerId="ADAL" clId="{01DCA221-865F-4E9B-A9A6-19DE5FF47E2B}" dt="2024-08-01T15:01:51.283" v="193" actId="20577"/>
          <ac:spMkLst>
            <pc:docMk/>
            <pc:sldMk cId="4198736550" sldId="329"/>
            <ac:spMk id="12" creationId="{D714D4C2-1042-D7FC-A944-B6F5BA550475}"/>
          </ac:spMkLst>
        </pc:spChg>
        <pc:picChg chg="del">
          <ac:chgData name="Néstor Bueno" userId="d61a9449-f677-48d7-b4ab-5c8db4ace4f7" providerId="ADAL" clId="{01DCA221-865F-4E9B-A9A6-19DE5FF47E2B}" dt="2024-08-01T14:50:55.577" v="137" actId="478"/>
          <ac:picMkLst>
            <pc:docMk/>
            <pc:sldMk cId="4198736550" sldId="329"/>
            <ac:picMk id="2" creationId="{EE41A959-F59A-EC2C-F472-D0A691D03D96}"/>
          </ac:picMkLst>
        </pc:picChg>
        <pc:picChg chg="mod ord">
          <ac:chgData name="Néstor Bueno" userId="d61a9449-f677-48d7-b4ab-5c8db4ace4f7" providerId="ADAL" clId="{01DCA221-865F-4E9B-A9A6-19DE5FF47E2B}" dt="2024-08-01T14:51:08.632" v="141" actId="167"/>
          <ac:picMkLst>
            <pc:docMk/>
            <pc:sldMk cId="4198736550" sldId="329"/>
            <ac:picMk id="4" creationId="{97D21463-6343-86AB-985D-DCCD3F085DA6}"/>
          </ac:picMkLst>
        </pc:picChg>
      </pc:sldChg>
      <pc:sldChg chg="delSp modSp mod">
        <pc:chgData name="Néstor Bueno" userId="d61a9449-f677-48d7-b4ab-5c8db4ace4f7" providerId="ADAL" clId="{01DCA221-865F-4E9B-A9A6-19DE5FF47E2B}" dt="2024-08-01T14:54:17.516" v="161" actId="167"/>
        <pc:sldMkLst>
          <pc:docMk/>
          <pc:sldMk cId="1948177520" sldId="330"/>
        </pc:sldMkLst>
        <pc:spChg chg="mod">
          <ac:chgData name="Néstor Bueno" userId="d61a9449-f677-48d7-b4ab-5c8db4ace4f7" providerId="ADAL" clId="{01DCA221-865F-4E9B-A9A6-19DE5FF47E2B}" dt="2024-08-01T13:50:06.200" v="0"/>
          <ac:spMkLst>
            <pc:docMk/>
            <pc:sldMk cId="1948177520" sldId="330"/>
            <ac:spMk id="3" creationId="{0B1A0832-81E9-97A2-866C-8AC62EF7DA65}"/>
          </ac:spMkLst>
        </pc:spChg>
        <pc:picChg chg="ord">
          <ac:chgData name="Néstor Bueno" userId="d61a9449-f677-48d7-b4ab-5c8db4ace4f7" providerId="ADAL" clId="{01DCA221-865F-4E9B-A9A6-19DE5FF47E2B}" dt="2024-08-01T14:54:17.516" v="161" actId="167"/>
          <ac:picMkLst>
            <pc:docMk/>
            <pc:sldMk cId="1948177520" sldId="330"/>
            <ac:picMk id="2" creationId="{0846DC6B-5BE5-CE84-CB9C-0821F866A72E}"/>
          </ac:picMkLst>
        </pc:picChg>
        <pc:picChg chg="del">
          <ac:chgData name="Néstor Bueno" userId="d61a9449-f677-48d7-b4ab-5c8db4ace4f7" providerId="ADAL" clId="{01DCA221-865F-4E9B-A9A6-19DE5FF47E2B}" dt="2024-08-01T14:54:08.588" v="160" actId="478"/>
          <ac:picMkLst>
            <pc:docMk/>
            <pc:sldMk cId="1948177520" sldId="330"/>
            <ac:picMk id="4" creationId="{6827170D-6270-6F32-6705-C642B39F20C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01/08/2024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01/08/2024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Julio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9916A1-FA57-0102-44AA-E02246C0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4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Enero-Julio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68382" y="141294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78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Julio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AD462-B355-BAA5-BE19-2EDE96F1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709"/>
            <a:ext cx="12192000" cy="38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Julio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C3ED09-0477-3F80-6614-371561678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3517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150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6BA340E-253E-EB81-E54B-2B2F5C9F8225}"/>
              </a:ext>
            </a:extLst>
          </p:cNvPr>
          <p:cNvSpPr/>
          <p:nvPr/>
        </p:nvSpPr>
        <p:spPr>
          <a:xfrm>
            <a:off x="2923091" y="5689356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FFD95-72D1-6F4C-FC2E-85236606F249}"/>
              </a:ext>
            </a:extLst>
          </p:cNvPr>
          <p:cNvSpPr/>
          <p:nvPr/>
        </p:nvSpPr>
        <p:spPr>
          <a:xfrm>
            <a:off x="3521233" y="5769536"/>
            <a:ext cx="789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178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4D8AD-4BC1-2404-B2D0-27A96630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8688"/>
            <a:ext cx="12191999" cy="51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21463-6343-86AB-985D-DCCD3F08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27" y="791709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368233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30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37ECAD6-02F9-A0A7-07D3-FFEBCE16434E}"/>
              </a:ext>
            </a:extLst>
          </p:cNvPr>
          <p:cNvSpPr/>
          <p:nvPr/>
        </p:nvSpPr>
        <p:spPr>
          <a:xfrm>
            <a:off x="2563229" y="5604625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4D4C2-1042-D7FC-A944-B6F5BA550475}"/>
              </a:ext>
            </a:extLst>
          </p:cNvPr>
          <p:cNvSpPr/>
          <p:nvPr/>
        </p:nvSpPr>
        <p:spPr>
          <a:xfrm>
            <a:off x="3253992" y="5684805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45DB9-D0DC-1206-A9A1-6CC2AF73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962"/>
            <a:ext cx="12192000" cy="4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27D63-54A0-434E-C3ED-CDCE8BA9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2691"/>
            <a:ext cx="12210916" cy="3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178D7-2B1A-DF15-588D-29D3779B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9" y="539245"/>
            <a:ext cx="10992041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78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Julio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801548" y="285750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6DC6B-5BE5-CE84-CB9C-0821F866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4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Enero-Julio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65673" y="1029230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FCB0ED-8D0C-4243-F3E2-CC1927FF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6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795955" y="116401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7101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EFD3B0F-90BA-262C-93B8-0465F776D4BE}"/>
              </a:ext>
            </a:extLst>
          </p:cNvPr>
          <p:cNvSpPr/>
          <p:nvPr/>
        </p:nvSpPr>
        <p:spPr>
          <a:xfrm>
            <a:off x="2905011" y="5788254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93CD2-0185-D15C-38D7-5E9AF0EE01FD}"/>
              </a:ext>
            </a:extLst>
          </p:cNvPr>
          <p:cNvSpPr/>
          <p:nvPr/>
        </p:nvSpPr>
        <p:spPr>
          <a:xfrm>
            <a:off x="3385780" y="5868434"/>
            <a:ext cx="1024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6639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F6B32-BCAA-5C59-BCE2-FF81E700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484"/>
            <a:ext cx="12192000" cy="36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4305B-6E06-39FB-ABDD-CBDD0A4F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80" y="875776"/>
            <a:ext cx="5696293" cy="5117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867107" y="150282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441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1F62D83-C124-9CB6-C207-05E6F4735B81}"/>
              </a:ext>
            </a:extLst>
          </p:cNvPr>
          <p:cNvSpPr/>
          <p:nvPr/>
        </p:nvSpPr>
        <p:spPr>
          <a:xfrm>
            <a:off x="3196548" y="5864775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404A-340F-007A-B079-2D8A72F98320}"/>
              </a:ext>
            </a:extLst>
          </p:cNvPr>
          <p:cNvSpPr/>
          <p:nvPr/>
        </p:nvSpPr>
        <p:spPr>
          <a:xfrm>
            <a:off x="3781096" y="5944955"/>
            <a:ext cx="817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443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63177-5C3B-8158-123B-87F1569D7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550"/>
            <a:ext cx="12192000" cy="46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0D69F-1754-5874-F311-2502B6F5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9" y="1657990"/>
            <a:ext cx="12139451" cy="35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D5A7E-430F-29E1-0207-D8F61804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78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Julio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65528" y="2447336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104</Words>
  <Application>Microsoft Office PowerPoint</Application>
  <PresentationFormat>Widescreen</PresentationFormat>
  <Paragraphs>49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16</cp:revision>
  <dcterms:created xsi:type="dcterms:W3CDTF">2023-05-01T14:43:40Z</dcterms:created>
  <dcterms:modified xsi:type="dcterms:W3CDTF">2024-08-01T15:02:00Z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