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9" r:id="rId6"/>
    <p:sldId id="325" r:id="rId7"/>
    <p:sldId id="310" r:id="rId8"/>
    <p:sldId id="311" r:id="rId9"/>
    <p:sldId id="326" r:id="rId10"/>
    <p:sldId id="312" r:id="rId11"/>
    <p:sldId id="316" r:id="rId12"/>
    <p:sldId id="313" r:id="rId13"/>
    <p:sldId id="327" r:id="rId14"/>
    <p:sldId id="314" r:id="rId15"/>
    <p:sldId id="305" r:id="rId16"/>
    <p:sldId id="317" r:id="rId17"/>
    <p:sldId id="328" r:id="rId18"/>
    <p:sldId id="318" r:id="rId19"/>
    <p:sldId id="319" r:id="rId20"/>
    <p:sldId id="329" r:id="rId21"/>
    <p:sldId id="320" r:id="rId22"/>
    <p:sldId id="321" r:id="rId23"/>
    <p:sldId id="322" r:id="rId24"/>
    <p:sldId id="330" r:id="rId2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3EC11-41B9-4678-9037-BD43799894C2}" v="15" dt="2024-08-31T13:57:31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4" d="100"/>
          <a:sy n="104" d="100"/>
        </p:scale>
        <p:origin x="13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BB13EC11-41B9-4678-9037-BD43799894C2}"/>
    <pc:docChg chg="custSel modSld">
      <pc:chgData name="Néstor Bueno" userId="d61a9449-f677-48d7-b4ab-5c8db4ace4f7" providerId="ADAL" clId="{BB13EC11-41B9-4678-9037-BD43799894C2}" dt="2024-08-31T13:57:36.683" v="81" actId="1076"/>
      <pc:docMkLst>
        <pc:docMk/>
      </pc:docMkLst>
      <pc:sldChg chg="modSp">
        <pc:chgData name="Néstor Bueno" userId="d61a9449-f677-48d7-b4ab-5c8db4ace4f7" providerId="ADAL" clId="{BB13EC11-41B9-4678-9037-BD43799894C2}" dt="2024-08-31T13:24:41.658" v="0"/>
        <pc:sldMkLst>
          <pc:docMk/>
          <pc:sldMk cId="193143965" sldId="298"/>
        </pc:sldMkLst>
        <pc:spChg chg="mod">
          <ac:chgData name="Néstor Bueno" userId="d61a9449-f677-48d7-b4ab-5c8db4ace4f7" providerId="ADAL" clId="{BB13EC11-41B9-4678-9037-BD43799894C2}" dt="2024-08-31T13:24:41.658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BB13EC11-41B9-4678-9037-BD43799894C2}" dt="2024-08-31T13:24:41.658" v="0"/>
        <pc:sldMkLst>
          <pc:docMk/>
          <pc:sldMk cId="2204747870" sldId="305"/>
        </pc:sldMkLst>
        <pc:spChg chg="mod">
          <ac:chgData name="Néstor Bueno" userId="d61a9449-f677-48d7-b4ab-5c8db4ace4f7" providerId="ADAL" clId="{BB13EC11-41B9-4678-9037-BD43799894C2}" dt="2024-08-31T13:24:41.658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BB13EC11-41B9-4678-9037-BD43799894C2}" dt="2024-08-31T13:28:13.845" v="18" actId="14100"/>
        <pc:sldMkLst>
          <pc:docMk/>
          <pc:sldMk cId="1311271775" sldId="310"/>
        </pc:sldMkLst>
        <pc:picChg chg="del">
          <ac:chgData name="Néstor Bueno" userId="d61a9449-f677-48d7-b4ab-5c8db4ace4f7" providerId="ADAL" clId="{BB13EC11-41B9-4678-9037-BD43799894C2}" dt="2024-08-31T13:27:55.504" v="16" actId="478"/>
          <ac:picMkLst>
            <pc:docMk/>
            <pc:sldMk cId="1311271775" sldId="310"/>
            <ac:picMk id="2" creationId="{E05F6B32-BCAA-5C59-BCE2-FF81E7009E7F}"/>
          </ac:picMkLst>
        </pc:picChg>
        <pc:picChg chg="mod">
          <ac:chgData name="Néstor Bueno" userId="d61a9449-f677-48d7-b4ab-5c8db4ace4f7" providerId="ADAL" clId="{BB13EC11-41B9-4678-9037-BD43799894C2}" dt="2024-08-31T13:28:13.845" v="18" actId="14100"/>
          <ac:picMkLst>
            <pc:docMk/>
            <pc:sldMk cId="1311271775" sldId="310"/>
            <ac:picMk id="3" creationId="{5E29D1EE-8C0A-167B-FC94-A9E72677E58D}"/>
          </ac:picMkLst>
        </pc:picChg>
      </pc:sldChg>
      <pc:sldChg chg="delSp modSp mod">
        <pc:chgData name="Néstor Bueno" userId="d61a9449-f677-48d7-b4ab-5c8db4ace4f7" providerId="ADAL" clId="{BB13EC11-41B9-4678-9037-BD43799894C2}" dt="2024-08-31T13:48:09.949" v="35" actId="14100"/>
        <pc:sldMkLst>
          <pc:docMk/>
          <pc:sldMk cId="3904174755" sldId="312"/>
        </pc:sldMkLst>
        <pc:picChg chg="mod">
          <ac:chgData name="Néstor Bueno" userId="d61a9449-f677-48d7-b4ab-5c8db4ace4f7" providerId="ADAL" clId="{BB13EC11-41B9-4678-9037-BD43799894C2}" dt="2024-08-31T13:48:09.949" v="35" actId="14100"/>
          <ac:picMkLst>
            <pc:docMk/>
            <pc:sldMk cId="3904174755" sldId="312"/>
            <ac:picMk id="2" creationId="{7C3A1858-0CAF-B73C-3989-E307BDE9FDAC}"/>
          </ac:picMkLst>
        </pc:picChg>
        <pc:picChg chg="del">
          <ac:chgData name="Néstor Bueno" userId="d61a9449-f677-48d7-b4ab-5c8db4ace4f7" providerId="ADAL" clId="{BB13EC11-41B9-4678-9037-BD43799894C2}" dt="2024-08-31T13:47:57.526" v="33" actId="478"/>
          <ac:picMkLst>
            <pc:docMk/>
            <pc:sldMk cId="3904174755" sldId="312"/>
            <ac:picMk id="4" creationId="{07063177-5C3B-8158-123B-87F1569D7F31}"/>
          </ac:picMkLst>
        </pc:picChg>
      </pc:sldChg>
      <pc:sldChg chg="delSp modSp mod">
        <pc:chgData name="Néstor Bueno" userId="d61a9449-f677-48d7-b4ab-5c8db4ace4f7" providerId="ADAL" clId="{BB13EC11-41B9-4678-9037-BD43799894C2}" dt="2024-08-31T13:49:49.372" v="41" actId="1076"/>
        <pc:sldMkLst>
          <pc:docMk/>
          <pc:sldMk cId="3281768060" sldId="313"/>
        </pc:sldMkLst>
        <pc:spChg chg="mod">
          <ac:chgData name="Néstor Bueno" userId="d61a9449-f677-48d7-b4ab-5c8db4ace4f7" providerId="ADAL" clId="{BB13EC11-41B9-4678-9037-BD43799894C2}" dt="2024-08-31T13:24:41.658" v="0"/>
          <ac:spMkLst>
            <pc:docMk/>
            <pc:sldMk cId="3281768060" sldId="313"/>
            <ac:spMk id="3" creationId="{0B1A0832-81E9-97A2-866C-8AC62EF7DA65}"/>
          </ac:spMkLst>
        </pc:spChg>
        <pc:picChg chg="del">
          <ac:chgData name="Néstor Bueno" userId="d61a9449-f677-48d7-b4ab-5c8db4ace4f7" providerId="ADAL" clId="{BB13EC11-41B9-4678-9037-BD43799894C2}" dt="2024-08-31T13:49:35.363" v="39" actId="478"/>
          <ac:picMkLst>
            <pc:docMk/>
            <pc:sldMk cId="3281768060" sldId="313"/>
            <ac:picMk id="2" creationId="{ECFD5A7E-430F-29E1-0207-D8F61804FBDA}"/>
          </ac:picMkLst>
        </pc:picChg>
        <pc:picChg chg="ord">
          <ac:chgData name="Néstor Bueno" userId="d61a9449-f677-48d7-b4ab-5c8db4ace4f7" providerId="ADAL" clId="{BB13EC11-41B9-4678-9037-BD43799894C2}" dt="2024-08-31T13:49:43.327" v="40" actId="167"/>
          <ac:picMkLst>
            <pc:docMk/>
            <pc:sldMk cId="3281768060" sldId="313"/>
            <ac:picMk id="4" creationId="{F7D3785E-4D64-78ED-CB08-4BF9E5332631}"/>
          </ac:picMkLst>
        </pc:picChg>
        <pc:picChg chg="mod">
          <ac:chgData name="Néstor Bueno" userId="d61a9449-f677-48d7-b4ab-5c8db4ace4f7" providerId="ADAL" clId="{BB13EC11-41B9-4678-9037-BD43799894C2}" dt="2024-08-31T13:49:49.372" v="41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BB13EC11-41B9-4678-9037-BD43799894C2}" dt="2024-08-31T13:50:31.674" v="45" actId="478"/>
        <pc:sldMkLst>
          <pc:docMk/>
          <pc:sldMk cId="894761409" sldId="314"/>
        </pc:sldMkLst>
        <pc:spChg chg="mod">
          <ac:chgData name="Néstor Bueno" userId="d61a9449-f677-48d7-b4ab-5c8db4ace4f7" providerId="ADAL" clId="{BB13EC11-41B9-4678-9037-BD43799894C2}" dt="2024-08-31T13:24:41.658" v="0"/>
          <ac:spMkLst>
            <pc:docMk/>
            <pc:sldMk cId="894761409" sldId="314"/>
            <ac:spMk id="3" creationId="{0B1A0832-81E9-97A2-866C-8AC62EF7DA65}"/>
          </ac:spMkLst>
        </pc:spChg>
        <pc:picChg chg="del">
          <ac:chgData name="Néstor Bueno" userId="d61a9449-f677-48d7-b4ab-5c8db4ace4f7" providerId="ADAL" clId="{BB13EC11-41B9-4678-9037-BD43799894C2}" dt="2024-08-31T13:50:31.674" v="45" actId="478"/>
          <ac:picMkLst>
            <pc:docMk/>
            <pc:sldMk cId="894761409" sldId="314"/>
            <ac:picMk id="4" creationId="{F28AD462-B355-BAA5-BE19-2EDE96F13185}"/>
          </ac:picMkLst>
        </pc:picChg>
      </pc:sldChg>
      <pc:sldChg chg="delSp modSp mod">
        <pc:chgData name="Néstor Bueno" userId="d61a9449-f677-48d7-b4ab-5c8db4ace4f7" providerId="ADAL" clId="{BB13EC11-41B9-4678-9037-BD43799894C2}" dt="2024-08-31T13:48:56.509" v="38" actId="14100"/>
        <pc:sldMkLst>
          <pc:docMk/>
          <pc:sldMk cId="2882545426" sldId="316"/>
        </pc:sldMkLst>
        <pc:picChg chg="mod">
          <ac:chgData name="Néstor Bueno" userId="d61a9449-f677-48d7-b4ab-5c8db4ace4f7" providerId="ADAL" clId="{BB13EC11-41B9-4678-9037-BD43799894C2}" dt="2024-08-31T13:48:56.509" v="38" actId="14100"/>
          <ac:picMkLst>
            <pc:docMk/>
            <pc:sldMk cId="2882545426" sldId="316"/>
            <ac:picMk id="2" creationId="{E6D156D4-0B2B-15E2-2186-5CAD6F0FA744}"/>
          </ac:picMkLst>
        </pc:picChg>
        <pc:picChg chg="del">
          <ac:chgData name="Néstor Bueno" userId="d61a9449-f677-48d7-b4ab-5c8db4ace4f7" providerId="ADAL" clId="{BB13EC11-41B9-4678-9037-BD43799894C2}" dt="2024-08-31T13:48:41.389" v="36" actId="478"/>
          <ac:picMkLst>
            <pc:docMk/>
            <pc:sldMk cId="2882545426" sldId="316"/>
            <ac:picMk id="3" creationId="{0960D69F-1754-5874-F311-2502B6F5CD12}"/>
          </ac:picMkLst>
        </pc:picChg>
      </pc:sldChg>
      <pc:sldChg chg="delSp modSp mod">
        <pc:chgData name="Néstor Bueno" userId="d61a9449-f677-48d7-b4ab-5c8db4ace4f7" providerId="ADAL" clId="{BB13EC11-41B9-4678-9037-BD43799894C2}" dt="2024-08-31T13:53:49.339" v="61" actId="14100"/>
        <pc:sldMkLst>
          <pc:docMk/>
          <pc:sldMk cId="4168616331" sldId="318"/>
        </pc:sldMkLst>
        <pc:picChg chg="mod">
          <ac:chgData name="Néstor Bueno" userId="d61a9449-f677-48d7-b4ab-5c8db4ace4f7" providerId="ADAL" clId="{BB13EC11-41B9-4678-9037-BD43799894C2}" dt="2024-08-31T13:53:49.339" v="61" actId="14100"/>
          <ac:picMkLst>
            <pc:docMk/>
            <pc:sldMk cId="4168616331" sldId="318"/>
            <ac:picMk id="2" creationId="{E1359206-2AD2-A06E-E796-85CB29BBB637}"/>
          </ac:picMkLst>
        </pc:picChg>
        <pc:picChg chg="del">
          <ac:chgData name="Néstor Bueno" userId="d61a9449-f677-48d7-b4ab-5c8db4ace4f7" providerId="ADAL" clId="{BB13EC11-41B9-4678-9037-BD43799894C2}" dt="2024-08-31T13:53:20.654" v="59" actId="478"/>
          <ac:picMkLst>
            <pc:docMk/>
            <pc:sldMk cId="4168616331" sldId="318"/>
            <ac:picMk id="3" creationId="{53D4D8AD-4BC1-2404-B2D0-27A966302992}"/>
          </ac:picMkLst>
        </pc:picChg>
      </pc:sldChg>
      <pc:sldChg chg="delSp modSp mod">
        <pc:chgData name="Néstor Bueno" userId="d61a9449-f677-48d7-b4ab-5c8db4ace4f7" providerId="ADAL" clId="{BB13EC11-41B9-4678-9037-BD43799894C2}" dt="2024-08-31T13:55:46.099" v="75" actId="14100"/>
        <pc:sldMkLst>
          <pc:docMk/>
          <pc:sldMk cId="1182462764" sldId="320"/>
        </pc:sldMkLst>
        <pc:picChg chg="mod">
          <ac:chgData name="Néstor Bueno" userId="d61a9449-f677-48d7-b4ab-5c8db4ace4f7" providerId="ADAL" clId="{BB13EC11-41B9-4678-9037-BD43799894C2}" dt="2024-08-31T13:55:46.099" v="75" actId="14100"/>
          <ac:picMkLst>
            <pc:docMk/>
            <pc:sldMk cId="1182462764" sldId="320"/>
            <ac:picMk id="2" creationId="{2DC2E979-6F34-AEB0-6A51-31B9E85C236B}"/>
          </ac:picMkLst>
        </pc:picChg>
        <pc:picChg chg="del">
          <ac:chgData name="Néstor Bueno" userId="d61a9449-f677-48d7-b4ab-5c8db4ace4f7" providerId="ADAL" clId="{BB13EC11-41B9-4678-9037-BD43799894C2}" dt="2024-08-31T13:55:34.287" v="73" actId="478"/>
          <ac:picMkLst>
            <pc:docMk/>
            <pc:sldMk cId="1182462764" sldId="320"/>
            <ac:picMk id="3" creationId="{37E45DB9-D0DC-1206-A9A1-6CC2AF733330}"/>
          </ac:picMkLst>
        </pc:picChg>
      </pc:sldChg>
      <pc:sldChg chg="delSp modSp mod">
        <pc:chgData name="Néstor Bueno" userId="d61a9449-f677-48d7-b4ab-5c8db4ace4f7" providerId="ADAL" clId="{BB13EC11-41B9-4678-9037-BD43799894C2}" dt="2024-08-31T13:56:28.114" v="78" actId="1076"/>
        <pc:sldMkLst>
          <pc:docMk/>
          <pc:sldMk cId="2231838408" sldId="322"/>
        </pc:sldMkLst>
        <pc:spChg chg="mod">
          <ac:chgData name="Néstor Bueno" userId="d61a9449-f677-48d7-b4ab-5c8db4ace4f7" providerId="ADAL" clId="{BB13EC11-41B9-4678-9037-BD43799894C2}" dt="2024-08-31T13:24:41.658" v="0"/>
          <ac:spMkLst>
            <pc:docMk/>
            <pc:sldMk cId="2231838408" sldId="322"/>
            <ac:spMk id="3" creationId="{0B1A0832-81E9-97A2-866C-8AC62EF7DA65}"/>
          </ac:spMkLst>
        </pc:spChg>
        <pc:picChg chg="del">
          <ac:chgData name="Néstor Bueno" userId="d61a9449-f677-48d7-b4ab-5c8db4ace4f7" providerId="ADAL" clId="{BB13EC11-41B9-4678-9037-BD43799894C2}" dt="2024-08-31T13:56:16.870" v="76" actId="478"/>
          <ac:picMkLst>
            <pc:docMk/>
            <pc:sldMk cId="2231838408" sldId="322"/>
            <ac:picMk id="2" creationId="{AD2178D7-2B1A-DF15-588D-29D3779B6E61}"/>
          </ac:picMkLst>
        </pc:picChg>
        <pc:picChg chg="ord">
          <ac:chgData name="Néstor Bueno" userId="d61a9449-f677-48d7-b4ab-5c8db4ace4f7" providerId="ADAL" clId="{BB13EC11-41B9-4678-9037-BD43799894C2}" dt="2024-08-31T13:56:24.660" v="77" actId="167"/>
          <ac:picMkLst>
            <pc:docMk/>
            <pc:sldMk cId="2231838408" sldId="322"/>
            <ac:picMk id="4" creationId="{FFFE5091-D56D-0091-6FEF-45FD3AE1376E}"/>
          </ac:picMkLst>
        </pc:picChg>
        <pc:picChg chg="mod">
          <ac:chgData name="Néstor Bueno" userId="d61a9449-f677-48d7-b4ab-5c8db4ace4f7" providerId="ADAL" clId="{BB13EC11-41B9-4678-9037-BD43799894C2}" dt="2024-08-31T13:56:28.114" v="78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BB13EC11-41B9-4678-9037-BD43799894C2}" dt="2024-08-31T13:26:49.860" v="15" actId="1076"/>
        <pc:sldMkLst>
          <pc:docMk/>
          <pc:sldMk cId="1826859889" sldId="325"/>
        </pc:sldMkLst>
        <pc:spChg chg="mod">
          <ac:chgData name="Néstor Bueno" userId="d61a9449-f677-48d7-b4ab-5c8db4ace4f7" providerId="ADAL" clId="{BB13EC11-41B9-4678-9037-BD43799894C2}" dt="2024-08-31T13:26:12.740" v="9" actId="20577"/>
          <ac:spMkLst>
            <pc:docMk/>
            <pc:sldMk cId="1826859889" sldId="325"/>
            <ac:spMk id="7" creationId="{534B654E-D153-8037-6A7B-85534217D688}"/>
          </ac:spMkLst>
        </pc:spChg>
        <pc:spChg chg="mod">
          <ac:chgData name="Néstor Bueno" userId="d61a9449-f677-48d7-b4ab-5c8db4ace4f7" providerId="ADAL" clId="{BB13EC11-41B9-4678-9037-BD43799894C2}" dt="2024-08-31T13:25:46.829" v="5" actId="1076"/>
          <ac:spMkLst>
            <pc:docMk/>
            <pc:sldMk cId="1826859889" sldId="325"/>
            <ac:spMk id="11" creationId="{DEFD3B0F-90BA-262C-93B8-0465F776D4BE}"/>
          </ac:spMkLst>
        </pc:spChg>
        <pc:spChg chg="mod">
          <ac:chgData name="Néstor Bueno" userId="d61a9449-f677-48d7-b4ab-5c8db4ace4f7" providerId="ADAL" clId="{BB13EC11-41B9-4678-9037-BD43799894C2}" dt="2024-08-31T13:25:46.829" v="5" actId="1076"/>
          <ac:spMkLst>
            <pc:docMk/>
            <pc:sldMk cId="1826859889" sldId="325"/>
            <ac:spMk id="12" creationId="{28493CD2-0185-D15C-38D7-5E9AF0EE01FD}"/>
          </ac:spMkLst>
        </pc:spChg>
        <pc:picChg chg="del">
          <ac:chgData name="Néstor Bueno" userId="d61a9449-f677-48d7-b4ab-5c8db4ace4f7" providerId="ADAL" clId="{BB13EC11-41B9-4678-9037-BD43799894C2}" dt="2024-08-31T13:26:25.766" v="10" actId="478"/>
          <ac:picMkLst>
            <pc:docMk/>
            <pc:sldMk cId="1826859889" sldId="325"/>
            <ac:picMk id="5" creationId="{B6FCB0ED-8D0C-4243-F3E2-CC1927FFD435}"/>
          </ac:picMkLst>
        </pc:picChg>
        <pc:picChg chg="mod ord">
          <ac:chgData name="Néstor Bueno" userId="d61a9449-f677-48d7-b4ab-5c8db4ace4f7" providerId="ADAL" clId="{BB13EC11-41B9-4678-9037-BD43799894C2}" dt="2024-08-31T13:26:49.860" v="15" actId="1076"/>
          <ac:picMkLst>
            <pc:docMk/>
            <pc:sldMk cId="1826859889" sldId="325"/>
            <ac:picMk id="8" creationId="{57A52FE6-7DEA-0D3C-4CC4-6EF6A98688A2}"/>
          </ac:picMkLst>
        </pc:picChg>
      </pc:sldChg>
      <pc:sldChg chg="delSp modSp mod">
        <pc:chgData name="Néstor Bueno" userId="d61a9449-f677-48d7-b4ab-5c8db4ace4f7" providerId="ADAL" clId="{BB13EC11-41B9-4678-9037-BD43799894C2}" dt="2024-08-31T13:47:31.470" v="32" actId="1076"/>
        <pc:sldMkLst>
          <pc:docMk/>
          <pc:sldMk cId="1310463125" sldId="326"/>
        </pc:sldMkLst>
        <pc:spChg chg="mod">
          <ac:chgData name="Néstor Bueno" userId="d61a9449-f677-48d7-b4ab-5c8db4ace4f7" providerId="ADAL" clId="{BB13EC11-41B9-4678-9037-BD43799894C2}" dt="2024-08-31T13:47:31.470" v="32" actId="1076"/>
          <ac:spMkLst>
            <pc:docMk/>
            <pc:sldMk cId="1310463125" sldId="326"/>
            <ac:spMk id="8" creationId="{1BE422A1-8324-AF13-5239-BDF84A1179CB}"/>
          </ac:spMkLst>
        </pc:spChg>
        <pc:spChg chg="mod">
          <ac:chgData name="Néstor Bueno" userId="d61a9449-f677-48d7-b4ab-5c8db4ace4f7" providerId="ADAL" clId="{BB13EC11-41B9-4678-9037-BD43799894C2}" dt="2024-08-31T13:29:08.083" v="22" actId="1076"/>
          <ac:spMkLst>
            <pc:docMk/>
            <pc:sldMk cId="1310463125" sldId="326"/>
            <ac:spMk id="12" creationId="{81F62D83-C124-9CB6-C207-05E6F4735B81}"/>
          </ac:spMkLst>
        </pc:spChg>
        <pc:spChg chg="mod">
          <ac:chgData name="Néstor Bueno" userId="d61a9449-f677-48d7-b4ab-5c8db4ace4f7" providerId="ADAL" clId="{BB13EC11-41B9-4678-9037-BD43799894C2}" dt="2024-08-31T13:29:08.083" v="22" actId="1076"/>
          <ac:spMkLst>
            <pc:docMk/>
            <pc:sldMk cId="1310463125" sldId="326"/>
            <ac:spMk id="13" creationId="{60E7404A-340F-007A-B079-2D8A72F98320}"/>
          </ac:spMkLst>
        </pc:spChg>
        <pc:picChg chg="del">
          <ac:chgData name="Néstor Bueno" userId="d61a9449-f677-48d7-b4ab-5c8db4ace4f7" providerId="ADAL" clId="{BB13EC11-41B9-4678-9037-BD43799894C2}" dt="2024-08-31T13:29:22.443" v="23" actId="478"/>
          <ac:picMkLst>
            <pc:docMk/>
            <pc:sldMk cId="1310463125" sldId="326"/>
            <ac:picMk id="2" creationId="{C744305B-6E06-39FB-ABDD-CBDD0A4F861E}"/>
          </ac:picMkLst>
        </pc:picChg>
        <pc:picChg chg="mod ord">
          <ac:chgData name="Néstor Bueno" userId="d61a9449-f677-48d7-b4ab-5c8db4ace4f7" providerId="ADAL" clId="{BB13EC11-41B9-4678-9037-BD43799894C2}" dt="2024-08-31T13:47:17.912" v="31" actId="167"/>
          <ac:picMkLst>
            <pc:docMk/>
            <pc:sldMk cId="1310463125" sldId="326"/>
            <ac:picMk id="4" creationId="{E6B962DE-01D1-5711-1453-177577EB450F}"/>
          </ac:picMkLst>
        </pc:picChg>
      </pc:sldChg>
      <pc:sldChg chg="delSp modSp mod">
        <pc:chgData name="Néstor Bueno" userId="d61a9449-f677-48d7-b4ab-5c8db4ace4f7" providerId="ADAL" clId="{BB13EC11-41B9-4678-9037-BD43799894C2}" dt="2024-08-31T13:50:21.564" v="44" actId="1076"/>
        <pc:sldMkLst>
          <pc:docMk/>
          <pc:sldMk cId="261051700" sldId="327"/>
        </pc:sldMkLst>
        <pc:spChg chg="mod">
          <ac:chgData name="Néstor Bueno" userId="d61a9449-f677-48d7-b4ab-5c8db4ace4f7" providerId="ADAL" clId="{BB13EC11-41B9-4678-9037-BD43799894C2}" dt="2024-08-31T13:24:41.658" v="0"/>
          <ac:spMkLst>
            <pc:docMk/>
            <pc:sldMk cId="261051700" sldId="327"/>
            <ac:spMk id="3" creationId="{0B1A0832-81E9-97A2-866C-8AC62EF7DA65}"/>
          </ac:spMkLst>
        </pc:spChg>
        <pc:picChg chg="del">
          <ac:chgData name="Néstor Bueno" userId="d61a9449-f677-48d7-b4ab-5c8db4ace4f7" providerId="ADAL" clId="{BB13EC11-41B9-4678-9037-BD43799894C2}" dt="2024-08-31T13:50:06.168" v="42" actId="478"/>
          <ac:picMkLst>
            <pc:docMk/>
            <pc:sldMk cId="261051700" sldId="327"/>
            <ac:picMk id="2" creationId="{F29916A1-FA57-0102-44AA-E02246C036C0}"/>
          </ac:picMkLst>
        </pc:picChg>
        <pc:picChg chg="ord">
          <ac:chgData name="Néstor Bueno" userId="d61a9449-f677-48d7-b4ab-5c8db4ace4f7" providerId="ADAL" clId="{BB13EC11-41B9-4678-9037-BD43799894C2}" dt="2024-08-31T13:50:14.111" v="43" actId="167"/>
          <ac:picMkLst>
            <pc:docMk/>
            <pc:sldMk cId="261051700" sldId="327"/>
            <ac:picMk id="4" creationId="{6BD28AFB-614A-8A8E-81A2-A4ADEC9E0EA1}"/>
          </ac:picMkLst>
        </pc:picChg>
        <pc:picChg chg="mod">
          <ac:chgData name="Néstor Bueno" userId="d61a9449-f677-48d7-b4ab-5c8db4ace4f7" providerId="ADAL" clId="{BB13EC11-41B9-4678-9037-BD43799894C2}" dt="2024-08-31T13:50:21.564" v="44" actId="1076"/>
          <ac:picMkLst>
            <pc:docMk/>
            <pc:sldMk cId="261051700" sldId="327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BB13EC11-41B9-4678-9037-BD43799894C2}" dt="2024-08-31T13:53:00.877" v="58" actId="20577"/>
        <pc:sldMkLst>
          <pc:docMk/>
          <pc:sldMk cId="1823800951" sldId="328"/>
        </pc:sldMkLst>
        <pc:spChg chg="mod">
          <ac:chgData name="Néstor Bueno" userId="d61a9449-f677-48d7-b4ab-5c8db4ace4f7" providerId="ADAL" clId="{BB13EC11-41B9-4678-9037-BD43799894C2}" dt="2024-08-31T13:52:19.651" v="49" actId="1076"/>
          <ac:spMkLst>
            <pc:docMk/>
            <pc:sldMk cId="1823800951" sldId="328"/>
            <ac:spMk id="7" creationId="{A6BA340E-253E-EB81-E54B-2B2F5C9F8225}"/>
          </ac:spMkLst>
        </pc:spChg>
        <pc:spChg chg="mod">
          <ac:chgData name="Néstor Bueno" userId="d61a9449-f677-48d7-b4ab-5c8db4ace4f7" providerId="ADAL" clId="{BB13EC11-41B9-4678-9037-BD43799894C2}" dt="2024-08-31T13:53:00.877" v="58" actId="20577"/>
          <ac:spMkLst>
            <pc:docMk/>
            <pc:sldMk cId="1823800951" sldId="328"/>
            <ac:spMk id="8" creationId="{C393A4B4-9411-3A2B-2C5E-C5E2DDE6FDF1}"/>
          </ac:spMkLst>
        </pc:spChg>
        <pc:spChg chg="mod">
          <ac:chgData name="Néstor Bueno" userId="d61a9449-f677-48d7-b4ab-5c8db4ace4f7" providerId="ADAL" clId="{BB13EC11-41B9-4678-9037-BD43799894C2}" dt="2024-08-31T13:52:19.651" v="49" actId="1076"/>
          <ac:spMkLst>
            <pc:docMk/>
            <pc:sldMk cId="1823800951" sldId="328"/>
            <ac:spMk id="9" creationId="{97FFFD95-72D1-6F4C-FC2E-85236606F249}"/>
          </ac:spMkLst>
        </pc:spChg>
        <pc:picChg chg="mod ord">
          <ac:chgData name="Néstor Bueno" userId="d61a9449-f677-48d7-b4ab-5c8db4ace4f7" providerId="ADAL" clId="{BB13EC11-41B9-4678-9037-BD43799894C2}" dt="2024-08-31T13:52:46.941" v="54" actId="167"/>
          <ac:picMkLst>
            <pc:docMk/>
            <pc:sldMk cId="1823800951" sldId="328"/>
            <ac:picMk id="2" creationId="{03DEF77D-AAFE-58A4-D315-8A667F3306F8}"/>
          </ac:picMkLst>
        </pc:picChg>
        <pc:picChg chg="del">
          <ac:chgData name="Néstor Bueno" userId="d61a9449-f677-48d7-b4ab-5c8db4ace4f7" providerId="ADAL" clId="{BB13EC11-41B9-4678-9037-BD43799894C2}" dt="2024-08-31T13:52:33.850" v="50" actId="478"/>
          <ac:picMkLst>
            <pc:docMk/>
            <pc:sldMk cId="1823800951" sldId="328"/>
            <ac:picMk id="4" creationId="{E4C3ED09-0477-3F80-6614-371561678922}"/>
          </ac:picMkLst>
        </pc:picChg>
      </pc:sldChg>
      <pc:sldChg chg="delSp modSp mod">
        <pc:chgData name="Néstor Bueno" userId="d61a9449-f677-48d7-b4ab-5c8db4ace4f7" providerId="ADAL" clId="{BB13EC11-41B9-4678-9037-BD43799894C2}" dt="2024-08-31T13:55:10.588" v="72" actId="20577"/>
        <pc:sldMkLst>
          <pc:docMk/>
          <pc:sldMk cId="4198736550" sldId="329"/>
        </pc:sldMkLst>
        <pc:spChg chg="mod">
          <ac:chgData name="Néstor Bueno" userId="d61a9449-f677-48d7-b4ab-5c8db4ace4f7" providerId="ADAL" clId="{BB13EC11-41B9-4678-9037-BD43799894C2}" dt="2024-08-31T13:55:10.588" v="72" actId="20577"/>
          <ac:spMkLst>
            <pc:docMk/>
            <pc:sldMk cId="4198736550" sldId="329"/>
            <ac:spMk id="8" creationId="{675858AA-478E-4970-8740-1562FF88AAA7}"/>
          </ac:spMkLst>
        </pc:spChg>
        <pc:spChg chg="mod">
          <ac:chgData name="Néstor Bueno" userId="d61a9449-f677-48d7-b4ab-5c8db4ace4f7" providerId="ADAL" clId="{BB13EC11-41B9-4678-9037-BD43799894C2}" dt="2024-08-31T13:54:21.523" v="64" actId="1076"/>
          <ac:spMkLst>
            <pc:docMk/>
            <pc:sldMk cId="4198736550" sldId="329"/>
            <ac:spMk id="10" creationId="{E37ECAD6-02F9-A0A7-07D3-FFEBCE16434E}"/>
          </ac:spMkLst>
        </pc:spChg>
        <pc:spChg chg="mod">
          <ac:chgData name="Néstor Bueno" userId="d61a9449-f677-48d7-b4ab-5c8db4ace4f7" providerId="ADAL" clId="{BB13EC11-41B9-4678-9037-BD43799894C2}" dt="2024-08-31T13:54:21.523" v="64" actId="1076"/>
          <ac:spMkLst>
            <pc:docMk/>
            <pc:sldMk cId="4198736550" sldId="329"/>
            <ac:spMk id="12" creationId="{D714D4C2-1042-D7FC-A944-B6F5BA550475}"/>
          </ac:spMkLst>
        </pc:spChg>
        <pc:picChg chg="mod ord">
          <ac:chgData name="Néstor Bueno" userId="d61a9449-f677-48d7-b4ab-5c8db4ace4f7" providerId="ADAL" clId="{BB13EC11-41B9-4678-9037-BD43799894C2}" dt="2024-08-31T13:55:02.334" v="69" actId="167"/>
          <ac:picMkLst>
            <pc:docMk/>
            <pc:sldMk cId="4198736550" sldId="329"/>
            <ac:picMk id="2" creationId="{8F83530F-DD88-01A4-4177-956075B94385}"/>
          </ac:picMkLst>
        </pc:picChg>
        <pc:picChg chg="del">
          <ac:chgData name="Néstor Bueno" userId="d61a9449-f677-48d7-b4ab-5c8db4ace4f7" providerId="ADAL" clId="{BB13EC11-41B9-4678-9037-BD43799894C2}" dt="2024-08-31T13:54:36.392" v="65" actId="478"/>
          <ac:picMkLst>
            <pc:docMk/>
            <pc:sldMk cId="4198736550" sldId="329"/>
            <ac:picMk id="4" creationId="{97D21463-6343-86AB-985D-DCCD3F085DA6}"/>
          </ac:picMkLst>
        </pc:picChg>
      </pc:sldChg>
      <pc:sldChg chg="delSp modSp mod">
        <pc:chgData name="Néstor Bueno" userId="d61a9449-f677-48d7-b4ab-5c8db4ace4f7" providerId="ADAL" clId="{BB13EC11-41B9-4678-9037-BD43799894C2}" dt="2024-08-31T13:57:36.683" v="81" actId="1076"/>
        <pc:sldMkLst>
          <pc:docMk/>
          <pc:sldMk cId="1948177520" sldId="330"/>
        </pc:sldMkLst>
        <pc:spChg chg="mod">
          <ac:chgData name="Néstor Bueno" userId="d61a9449-f677-48d7-b4ab-5c8db4ace4f7" providerId="ADAL" clId="{BB13EC11-41B9-4678-9037-BD43799894C2}" dt="2024-08-31T13:24:41.658" v="0"/>
          <ac:spMkLst>
            <pc:docMk/>
            <pc:sldMk cId="1948177520" sldId="330"/>
            <ac:spMk id="3" creationId="{0B1A0832-81E9-97A2-866C-8AC62EF7DA65}"/>
          </ac:spMkLst>
        </pc:spChg>
        <pc:picChg chg="del">
          <ac:chgData name="Néstor Bueno" userId="d61a9449-f677-48d7-b4ab-5c8db4ace4f7" providerId="ADAL" clId="{BB13EC11-41B9-4678-9037-BD43799894C2}" dt="2024-08-31T13:57:25.278" v="79" actId="478"/>
          <ac:picMkLst>
            <pc:docMk/>
            <pc:sldMk cId="1948177520" sldId="330"/>
            <ac:picMk id="2" creationId="{0846DC6B-5BE5-CE84-CB9C-0821F866A72E}"/>
          </ac:picMkLst>
        </pc:picChg>
        <pc:picChg chg="ord">
          <ac:chgData name="Néstor Bueno" userId="d61a9449-f677-48d7-b4ab-5c8db4ace4f7" providerId="ADAL" clId="{BB13EC11-41B9-4678-9037-BD43799894C2}" dt="2024-08-31T13:57:33.189" v="80" actId="167"/>
          <ac:picMkLst>
            <pc:docMk/>
            <pc:sldMk cId="1948177520" sldId="330"/>
            <ac:picMk id="4" creationId="{CABAC06E-4627-169E-5B18-64CBED51258A}"/>
          </ac:picMkLst>
        </pc:picChg>
        <pc:picChg chg="mod">
          <ac:chgData name="Néstor Bueno" userId="d61a9449-f677-48d7-b4ab-5c8db4ace4f7" providerId="ADAL" clId="{BB13EC11-41B9-4678-9037-BD43799894C2}" dt="2024-08-31T13:57:36.683" v="81" actId="1076"/>
          <ac:picMkLst>
            <pc:docMk/>
            <pc:sldMk cId="1948177520" sldId="330"/>
            <ac:picMk id="5" creationId="{6CA781C0-1CDA-32E4-0B04-07A1BE1752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31/08/2024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31/08/2024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31/08/2024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31/08/2024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31/08/2024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31/08/2024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31/08/2024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31/08/2024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31/08/2024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31/08/2024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31/08/2024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31/08/2024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Agosto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D28AFB-614A-8A8E-81A2-A4ADEC9E0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090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Enero-Agosto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664309" y="1708505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115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Agosto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44D5B3-69D5-6882-51FE-7C0FC62EB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231"/>
            <a:ext cx="12192000" cy="40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Agosto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EF77D-AAFE-58A4-D315-8A667F33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57" y="800337"/>
            <a:ext cx="5314276" cy="5119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48650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449639" y="131864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6BA340E-253E-EB81-E54B-2B2F5C9F8225}"/>
              </a:ext>
            </a:extLst>
          </p:cNvPr>
          <p:cNvSpPr/>
          <p:nvPr/>
        </p:nvSpPr>
        <p:spPr>
          <a:xfrm>
            <a:off x="3380291" y="5618490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FFD95-72D1-6F4C-FC2E-85236606F249}"/>
              </a:ext>
            </a:extLst>
          </p:cNvPr>
          <p:cNvSpPr/>
          <p:nvPr/>
        </p:nvSpPr>
        <p:spPr>
          <a:xfrm>
            <a:off x="3969295" y="5698670"/>
            <a:ext cx="8081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194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359206-2AD2-A06E-E796-85CB29BBB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218"/>
            <a:ext cx="12211624" cy="51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52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119558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83530F-DD88-01A4-4177-956075B9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295" y="794923"/>
            <a:ext cx="5328679" cy="511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9" y="791710"/>
            <a:ext cx="5328679" cy="5119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96358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3400245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883980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36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E37ECAD6-02F9-A0A7-07D3-FFEBCE16434E}"/>
              </a:ext>
            </a:extLst>
          </p:cNvPr>
          <p:cNvSpPr/>
          <p:nvPr/>
        </p:nvSpPr>
        <p:spPr>
          <a:xfrm>
            <a:off x="3223516" y="5569772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14D4C2-1042-D7FC-A944-B6F5BA550475}"/>
              </a:ext>
            </a:extLst>
          </p:cNvPr>
          <p:cNvSpPr/>
          <p:nvPr/>
        </p:nvSpPr>
        <p:spPr>
          <a:xfrm>
            <a:off x="3914279" y="5649952"/>
            <a:ext cx="604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58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C2E979-6F34-AEB0-6A51-31B9E85C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907"/>
            <a:ext cx="12192000" cy="47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027D63-54A0-434E-C3ED-CDCE8BA9D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02691"/>
            <a:ext cx="12210916" cy="3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E5091-D56D-0091-6FEF-45FD3AE13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92" y="539245"/>
            <a:ext cx="10333616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115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Agosto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986275" y="2802089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BAC06E-4627-169E-5B18-64CBED512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92" y="539245"/>
            <a:ext cx="10333616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090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Enero-Agosto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216291" y="89992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A52FE6-7DEA-0D3C-4CC4-6EF6A9868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6" y="748581"/>
            <a:ext cx="518586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385780" y="13192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795955" y="116401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8049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DEFD3B0F-90BA-262C-93B8-0465F776D4BE}"/>
              </a:ext>
            </a:extLst>
          </p:cNvPr>
          <p:cNvSpPr/>
          <p:nvPr/>
        </p:nvSpPr>
        <p:spPr>
          <a:xfrm>
            <a:off x="3301826" y="5767630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493CD2-0185-D15C-38D7-5E9AF0EE01FD}"/>
              </a:ext>
            </a:extLst>
          </p:cNvPr>
          <p:cNvSpPr/>
          <p:nvPr/>
        </p:nvSpPr>
        <p:spPr>
          <a:xfrm>
            <a:off x="3794971" y="5847810"/>
            <a:ext cx="9998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7667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9D1EE-8C0A-167B-FC94-A9E72677E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3" y="1607127"/>
            <a:ext cx="12143180" cy="36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B962DE-01D1-5711-1453-177577EB4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928" y="875776"/>
            <a:ext cx="5690345" cy="511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72271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996416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489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1F62D83-C124-9CB6-C207-05E6F4735B81}"/>
              </a:ext>
            </a:extLst>
          </p:cNvPr>
          <p:cNvSpPr/>
          <p:nvPr/>
        </p:nvSpPr>
        <p:spPr>
          <a:xfrm>
            <a:off x="3658366" y="5907386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7404A-340F-007A-B079-2D8A72F98320}"/>
              </a:ext>
            </a:extLst>
          </p:cNvPr>
          <p:cNvSpPr/>
          <p:nvPr/>
        </p:nvSpPr>
        <p:spPr>
          <a:xfrm>
            <a:off x="4244132" y="5987566"/>
            <a:ext cx="814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490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A1858-0CAF-B73C-3989-E307BDE9F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655"/>
            <a:ext cx="12204733" cy="46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156D4-0B2B-15E2-2186-5CAD6F0F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5" y="1662545"/>
            <a:ext cx="12112957" cy="35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D3785E-4D64-78ED-CB08-4BF9E5332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115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Agosto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3542983" y="2511990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104</Words>
  <Application>Microsoft Office PowerPoint</Application>
  <PresentationFormat>Widescreen</PresentationFormat>
  <Paragraphs>49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17</cp:revision>
  <dcterms:created xsi:type="dcterms:W3CDTF">2023-05-01T14:43:40Z</dcterms:created>
  <dcterms:modified xsi:type="dcterms:W3CDTF">2024-08-31T13:57:42Z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