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9" r:id="rId6"/>
    <p:sldId id="325" r:id="rId7"/>
    <p:sldId id="310" r:id="rId8"/>
    <p:sldId id="311" r:id="rId9"/>
    <p:sldId id="326" r:id="rId10"/>
    <p:sldId id="312" r:id="rId11"/>
    <p:sldId id="316" r:id="rId12"/>
    <p:sldId id="313" r:id="rId13"/>
    <p:sldId id="327" r:id="rId14"/>
    <p:sldId id="314" r:id="rId15"/>
    <p:sldId id="305" r:id="rId16"/>
    <p:sldId id="317" r:id="rId17"/>
    <p:sldId id="328" r:id="rId18"/>
    <p:sldId id="318" r:id="rId19"/>
    <p:sldId id="319" r:id="rId20"/>
    <p:sldId id="329" r:id="rId21"/>
    <p:sldId id="320" r:id="rId22"/>
    <p:sldId id="321" r:id="rId23"/>
    <p:sldId id="322" r:id="rId24"/>
    <p:sldId id="330" r:id="rId2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D94C96-E504-46EE-BDE3-A15E39E5BB0B}" v="19" dt="2024-09-30T20:44:03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4" d="100"/>
          <a:sy n="104" d="100"/>
        </p:scale>
        <p:origin x="13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A1D94C96-E504-46EE-BDE3-A15E39E5BB0B}"/>
    <pc:docChg chg="undo custSel modSld">
      <pc:chgData name="Néstor Bueno" userId="d61a9449-f677-48d7-b4ab-5c8db4ace4f7" providerId="ADAL" clId="{A1D94C96-E504-46EE-BDE3-A15E39E5BB0B}" dt="2024-09-30T20:44:07.848" v="111" actId="1076"/>
      <pc:docMkLst>
        <pc:docMk/>
      </pc:docMkLst>
      <pc:sldChg chg="modSp">
        <pc:chgData name="Néstor Bueno" userId="d61a9449-f677-48d7-b4ab-5c8db4ace4f7" providerId="ADAL" clId="{A1D94C96-E504-46EE-BDE3-A15E39E5BB0B}" dt="2024-09-30T20:23:58.681" v="0"/>
        <pc:sldMkLst>
          <pc:docMk/>
          <pc:sldMk cId="193143965" sldId="298"/>
        </pc:sldMkLst>
        <pc:spChg chg="mod">
          <ac:chgData name="Néstor Bueno" userId="d61a9449-f677-48d7-b4ab-5c8db4ace4f7" providerId="ADAL" clId="{A1D94C96-E504-46EE-BDE3-A15E39E5BB0B}" dt="2024-09-30T20:23:58.681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A1D94C96-E504-46EE-BDE3-A15E39E5BB0B}" dt="2024-09-30T20:23:58.681" v="0"/>
        <pc:sldMkLst>
          <pc:docMk/>
          <pc:sldMk cId="2204747870" sldId="305"/>
        </pc:sldMkLst>
        <pc:spChg chg="mod">
          <ac:chgData name="Néstor Bueno" userId="d61a9449-f677-48d7-b4ab-5c8db4ace4f7" providerId="ADAL" clId="{A1D94C96-E504-46EE-BDE3-A15E39E5BB0B}" dt="2024-09-30T20:23:58.681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A1D94C96-E504-46EE-BDE3-A15E39E5BB0B}" dt="2024-09-30T20:28:20.193" v="22" actId="14100"/>
        <pc:sldMkLst>
          <pc:docMk/>
          <pc:sldMk cId="1311271775" sldId="310"/>
        </pc:sldMkLst>
        <pc:picChg chg="mod">
          <ac:chgData name="Néstor Bueno" userId="d61a9449-f677-48d7-b4ab-5c8db4ace4f7" providerId="ADAL" clId="{A1D94C96-E504-46EE-BDE3-A15E39E5BB0B}" dt="2024-09-30T20:28:20.193" v="22" actId="14100"/>
          <ac:picMkLst>
            <pc:docMk/>
            <pc:sldMk cId="1311271775" sldId="310"/>
            <ac:picMk id="2" creationId="{237F5078-6B5A-B00B-8CAE-9DFA0F7CBB36}"/>
          </ac:picMkLst>
        </pc:picChg>
        <pc:picChg chg="del">
          <ac:chgData name="Néstor Bueno" userId="d61a9449-f677-48d7-b4ab-5c8db4ace4f7" providerId="ADAL" clId="{A1D94C96-E504-46EE-BDE3-A15E39E5BB0B}" dt="2024-09-30T20:28:06.157" v="19" actId="478"/>
          <ac:picMkLst>
            <pc:docMk/>
            <pc:sldMk cId="1311271775" sldId="310"/>
            <ac:picMk id="3" creationId="{5E29D1EE-8C0A-167B-FC94-A9E72677E58D}"/>
          </ac:picMkLst>
        </pc:picChg>
      </pc:sldChg>
      <pc:sldChg chg="delSp modSp mod">
        <pc:chgData name="Néstor Bueno" userId="d61a9449-f677-48d7-b4ab-5c8db4ace4f7" providerId="ADAL" clId="{A1D94C96-E504-46EE-BDE3-A15E39E5BB0B}" dt="2024-09-30T20:30:28.194" v="37" actId="14100"/>
        <pc:sldMkLst>
          <pc:docMk/>
          <pc:sldMk cId="3904174755" sldId="312"/>
        </pc:sldMkLst>
        <pc:picChg chg="del">
          <ac:chgData name="Néstor Bueno" userId="d61a9449-f677-48d7-b4ab-5c8db4ace4f7" providerId="ADAL" clId="{A1D94C96-E504-46EE-BDE3-A15E39E5BB0B}" dt="2024-09-30T20:30:15.437" v="35" actId="478"/>
          <ac:picMkLst>
            <pc:docMk/>
            <pc:sldMk cId="3904174755" sldId="312"/>
            <ac:picMk id="2" creationId="{7C3A1858-0CAF-B73C-3989-E307BDE9FDAC}"/>
          </ac:picMkLst>
        </pc:picChg>
        <pc:picChg chg="mod">
          <ac:chgData name="Néstor Bueno" userId="d61a9449-f677-48d7-b4ab-5c8db4ace4f7" providerId="ADAL" clId="{A1D94C96-E504-46EE-BDE3-A15E39E5BB0B}" dt="2024-09-30T20:30:28.194" v="37" actId="14100"/>
          <ac:picMkLst>
            <pc:docMk/>
            <pc:sldMk cId="3904174755" sldId="312"/>
            <ac:picMk id="3" creationId="{2F0F45CD-57C5-F5AB-71BD-F2DBEF7DFFEE}"/>
          </ac:picMkLst>
        </pc:picChg>
      </pc:sldChg>
      <pc:sldChg chg="delSp modSp mod">
        <pc:chgData name="Néstor Bueno" userId="d61a9449-f677-48d7-b4ab-5c8db4ace4f7" providerId="ADAL" clId="{A1D94C96-E504-46EE-BDE3-A15E39E5BB0B}" dt="2024-09-30T20:32:08.792" v="43" actId="1076"/>
        <pc:sldMkLst>
          <pc:docMk/>
          <pc:sldMk cId="3281768060" sldId="313"/>
        </pc:sldMkLst>
        <pc:spChg chg="mod">
          <ac:chgData name="Néstor Bueno" userId="d61a9449-f677-48d7-b4ab-5c8db4ace4f7" providerId="ADAL" clId="{A1D94C96-E504-46EE-BDE3-A15E39E5BB0B}" dt="2024-09-30T20:23:58.681" v="0"/>
          <ac:spMkLst>
            <pc:docMk/>
            <pc:sldMk cId="3281768060" sldId="313"/>
            <ac:spMk id="3" creationId="{0B1A0832-81E9-97A2-866C-8AC62EF7DA65}"/>
          </ac:spMkLst>
        </pc:spChg>
        <pc:picChg chg="ord">
          <ac:chgData name="Néstor Bueno" userId="d61a9449-f677-48d7-b4ab-5c8db4ace4f7" providerId="ADAL" clId="{A1D94C96-E504-46EE-BDE3-A15E39E5BB0B}" dt="2024-09-30T20:32:05.027" v="42" actId="167"/>
          <ac:picMkLst>
            <pc:docMk/>
            <pc:sldMk cId="3281768060" sldId="313"/>
            <ac:picMk id="2" creationId="{B6923371-61BC-ACA6-C49E-48762B0AA76C}"/>
          </ac:picMkLst>
        </pc:picChg>
        <pc:picChg chg="del">
          <ac:chgData name="Néstor Bueno" userId="d61a9449-f677-48d7-b4ab-5c8db4ace4f7" providerId="ADAL" clId="{A1D94C96-E504-46EE-BDE3-A15E39E5BB0B}" dt="2024-09-30T20:31:54.942" v="41" actId="478"/>
          <ac:picMkLst>
            <pc:docMk/>
            <pc:sldMk cId="3281768060" sldId="313"/>
            <ac:picMk id="4" creationId="{F7D3785E-4D64-78ED-CB08-4BF9E5332631}"/>
          </ac:picMkLst>
        </pc:picChg>
        <pc:picChg chg="mod">
          <ac:chgData name="Néstor Bueno" userId="d61a9449-f677-48d7-b4ab-5c8db4ace4f7" providerId="ADAL" clId="{A1D94C96-E504-46EE-BDE3-A15E39E5BB0B}" dt="2024-09-30T20:32:08.792" v="43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A1D94C96-E504-46EE-BDE3-A15E39E5BB0B}" dt="2024-09-30T20:33:57.349" v="46" actId="478"/>
        <pc:sldMkLst>
          <pc:docMk/>
          <pc:sldMk cId="894761409" sldId="314"/>
        </pc:sldMkLst>
        <pc:spChg chg="mod">
          <ac:chgData name="Néstor Bueno" userId="d61a9449-f677-48d7-b4ab-5c8db4ace4f7" providerId="ADAL" clId="{A1D94C96-E504-46EE-BDE3-A15E39E5BB0B}" dt="2024-09-30T20:23:58.681" v="0"/>
          <ac:spMkLst>
            <pc:docMk/>
            <pc:sldMk cId="894761409" sldId="314"/>
            <ac:spMk id="3" creationId="{0B1A0832-81E9-97A2-866C-8AC62EF7DA65}"/>
          </ac:spMkLst>
        </pc:spChg>
        <pc:picChg chg="del">
          <ac:chgData name="Néstor Bueno" userId="d61a9449-f677-48d7-b4ab-5c8db4ace4f7" providerId="ADAL" clId="{A1D94C96-E504-46EE-BDE3-A15E39E5BB0B}" dt="2024-09-30T20:33:57.349" v="46" actId="478"/>
          <ac:picMkLst>
            <pc:docMk/>
            <pc:sldMk cId="894761409" sldId="314"/>
            <ac:picMk id="2" creationId="{5044D5B3-69D5-6882-51FE-7C0FC62EB404}"/>
          </ac:picMkLst>
        </pc:picChg>
      </pc:sldChg>
      <pc:sldChg chg="delSp modSp mod">
        <pc:chgData name="Néstor Bueno" userId="d61a9449-f677-48d7-b4ab-5c8db4ace4f7" providerId="ADAL" clId="{A1D94C96-E504-46EE-BDE3-A15E39E5BB0B}" dt="2024-09-30T20:31:06.153" v="40" actId="14100"/>
        <pc:sldMkLst>
          <pc:docMk/>
          <pc:sldMk cId="2882545426" sldId="316"/>
        </pc:sldMkLst>
        <pc:picChg chg="del">
          <ac:chgData name="Néstor Bueno" userId="d61a9449-f677-48d7-b4ab-5c8db4ace4f7" providerId="ADAL" clId="{A1D94C96-E504-46EE-BDE3-A15E39E5BB0B}" dt="2024-09-30T20:30:53.109" v="38" actId="478"/>
          <ac:picMkLst>
            <pc:docMk/>
            <pc:sldMk cId="2882545426" sldId="316"/>
            <ac:picMk id="2" creationId="{E6D156D4-0B2B-15E2-2186-5CAD6F0FA744}"/>
          </ac:picMkLst>
        </pc:picChg>
        <pc:picChg chg="mod">
          <ac:chgData name="Néstor Bueno" userId="d61a9449-f677-48d7-b4ab-5c8db4ace4f7" providerId="ADAL" clId="{A1D94C96-E504-46EE-BDE3-A15E39E5BB0B}" dt="2024-09-30T20:31:06.153" v="40" actId="14100"/>
          <ac:picMkLst>
            <pc:docMk/>
            <pc:sldMk cId="2882545426" sldId="316"/>
            <ac:picMk id="3" creationId="{89E6E6FF-1556-8348-F55D-0413B70CFA36}"/>
          </ac:picMkLst>
        </pc:picChg>
      </pc:sldChg>
      <pc:sldChg chg="delSp modSp mod">
        <pc:chgData name="Néstor Bueno" userId="d61a9449-f677-48d7-b4ab-5c8db4ace4f7" providerId="ADAL" clId="{A1D94C96-E504-46EE-BDE3-A15E39E5BB0B}" dt="2024-09-30T20:38:34.488" v="65" actId="14100"/>
        <pc:sldMkLst>
          <pc:docMk/>
          <pc:sldMk cId="4168616331" sldId="318"/>
        </pc:sldMkLst>
        <pc:picChg chg="del">
          <ac:chgData name="Néstor Bueno" userId="d61a9449-f677-48d7-b4ab-5c8db4ace4f7" providerId="ADAL" clId="{A1D94C96-E504-46EE-BDE3-A15E39E5BB0B}" dt="2024-09-30T20:38:02.108" v="61" actId="478"/>
          <ac:picMkLst>
            <pc:docMk/>
            <pc:sldMk cId="4168616331" sldId="318"/>
            <ac:picMk id="2" creationId="{E1359206-2AD2-A06E-E796-85CB29BBB637}"/>
          </ac:picMkLst>
        </pc:picChg>
        <pc:picChg chg="mod">
          <ac:chgData name="Néstor Bueno" userId="d61a9449-f677-48d7-b4ab-5c8db4ace4f7" providerId="ADAL" clId="{A1D94C96-E504-46EE-BDE3-A15E39E5BB0B}" dt="2024-09-30T20:38:34.488" v="65" actId="14100"/>
          <ac:picMkLst>
            <pc:docMk/>
            <pc:sldMk cId="4168616331" sldId="318"/>
            <ac:picMk id="3" creationId="{EB89A6C1-3C04-F88F-A24F-8F9B7C7F72BE}"/>
          </ac:picMkLst>
        </pc:picChg>
      </pc:sldChg>
      <pc:sldChg chg="delSp modSp mod">
        <pc:chgData name="Néstor Bueno" userId="d61a9449-f677-48d7-b4ab-5c8db4ace4f7" providerId="ADAL" clId="{A1D94C96-E504-46EE-BDE3-A15E39E5BB0B}" dt="2024-09-30T20:41:48.815" v="101" actId="14100"/>
        <pc:sldMkLst>
          <pc:docMk/>
          <pc:sldMk cId="1182462764" sldId="320"/>
        </pc:sldMkLst>
        <pc:picChg chg="del">
          <ac:chgData name="Néstor Bueno" userId="d61a9449-f677-48d7-b4ab-5c8db4ace4f7" providerId="ADAL" clId="{A1D94C96-E504-46EE-BDE3-A15E39E5BB0B}" dt="2024-09-30T20:41:36.001" v="99" actId="478"/>
          <ac:picMkLst>
            <pc:docMk/>
            <pc:sldMk cId="1182462764" sldId="320"/>
            <ac:picMk id="2" creationId="{2DC2E979-6F34-AEB0-6A51-31B9E85C236B}"/>
          </ac:picMkLst>
        </pc:picChg>
        <pc:picChg chg="mod">
          <ac:chgData name="Néstor Bueno" userId="d61a9449-f677-48d7-b4ab-5c8db4ace4f7" providerId="ADAL" clId="{A1D94C96-E504-46EE-BDE3-A15E39E5BB0B}" dt="2024-09-30T20:41:48.815" v="101" actId="14100"/>
          <ac:picMkLst>
            <pc:docMk/>
            <pc:sldMk cId="1182462764" sldId="320"/>
            <ac:picMk id="3" creationId="{6820F41C-5123-622D-125D-384B2227E249}"/>
          </ac:picMkLst>
        </pc:picChg>
      </pc:sldChg>
      <pc:sldChg chg="delSp modSp mod">
        <pc:chgData name="Néstor Bueno" userId="d61a9449-f677-48d7-b4ab-5c8db4ace4f7" providerId="ADAL" clId="{A1D94C96-E504-46EE-BDE3-A15E39E5BB0B}" dt="2024-09-30T20:42:53.127" v="105" actId="14100"/>
        <pc:sldMkLst>
          <pc:docMk/>
          <pc:sldMk cId="507829972" sldId="321"/>
        </pc:sldMkLst>
        <pc:picChg chg="del">
          <ac:chgData name="Néstor Bueno" userId="d61a9449-f677-48d7-b4ab-5c8db4ace4f7" providerId="ADAL" clId="{A1D94C96-E504-46EE-BDE3-A15E39E5BB0B}" dt="2024-09-30T20:42:34.690" v="103" actId="478"/>
          <ac:picMkLst>
            <pc:docMk/>
            <pc:sldMk cId="507829972" sldId="321"/>
            <ac:picMk id="2" creationId="{97BD3C53-AEFF-ECC5-6430-5DB568EB19A3}"/>
          </ac:picMkLst>
        </pc:picChg>
        <pc:picChg chg="mod">
          <ac:chgData name="Néstor Bueno" userId="d61a9449-f677-48d7-b4ab-5c8db4ace4f7" providerId="ADAL" clId="{A1D94C96-E504-46EE-BDE3-A15E39E5BB0B}" dt="2024-09-30T20:42:53.127" v="105" actId="14100"/>
          <ac:picMkLst>
            <pc:docMk/>
            <pc:sldMk cId="507829972" sldId="321"/>
            <ac:picMk id="3" creationId="{8FF9153E-C755-CC61-45E0-E95180C16757}"/>
          </ac:picMkLst>
        </pc:picChg>
        <pc:picChg chg="del">
          <ac:chgData name="Néstor Bueno" userId="d61a9449-f677-48d7-b4ab-5c8db4ace4f7" providerId="ADAL" clId="{A1D94C96-E504-46EE-BDE3-A15E39E5BB0B}" dt="2024-09-30T20:42:16.977" v="102" actId="478"/>
          <ac:picMkLst>
            <pc:docMk/>
            <pc:sldMk cId="507829972" sldId="321"/>
            <ac:picMk id="4" creationId="{39027D63-54A0-434E-C3ED-CDCE8BA9D7B2}"/>
          </ac:picMkLst>
        </pc:picChg>
      </pc:sldChg>
      <pc:sldChg chg="delSp modSp mod">
        <pc:chgData name="Néstor Bueno" userId="d61a9449-f677-48d7-b4ab-5c8db4ace4f7" providerId="ADAL" clId="{A1D94C96-E504-46EE-BDE3-A15E39E5BB0B}" dt="2024-09-30T20:43:28.639" v="108" actId="1076"/>
        <pc:sldMkLst>
          <pc:docMk/>
          <pc:sldMk cId="2231838408" sldId="322"/>
        </pc:sldMkLst>
        <pc:spChg chg="mod">
          <ac:chgData name="Néstor Bueno" userId="d61a9449-f677-48d7-b4ab-5c8db4ace4f7" providerId="ADAL" clId="{A1D94C96-E504-46EE-BDE3-A15E39E5BB0B}" dt="2024-09-30T20:23:58.681" v="0"/>
          <ac:spMkLst>
            <pc:docMk/>
            <pc:sldMk cId="2231838408" sldId="322"/>
            <ac:spMk id="3" creationId="{0B1A0832-81E9-97A2-866C-8AC62EF7DA65}"/>
          </ac:spMkLst>
        </pc:spChg>
        <pc:picChg chg="ord">
          <ac:chgData name="Néstor Bueno" userId="d61a9449-f677-48d7-b4ab-5c8db4ace4f7" providerId="ADAL" clId="{A1D94C96-E504-46EE-BDE3-A15E39E5BB0B}" dt="2024-09-30T20:43:25.178" v="107" actId="167"/>
          <ac:picMkLst>
            <pc:docMk/>
            <pc:sldMk cId="2231838408" sldId="322"/>
            <ac:picMk id="2" creationId="{AE70B1C9-F723-0F26-A073-F64D7353E6C2}"/>
          </ac:picMkLst>
        </pc:picChg>
        <pc:picChg chg="del">
          <ac:chgData name="Néstor Bueno" userId="d61a9449-f677-48d7-b4ab-5c8db4ace4f7" providerId="ADAL" clId="{A1D94C96-E504-46EE-BDE3-A15E39E5BB0B}" dt="2024-09-30T20:43:19.858" v="106" actId="478"/>
          <ac:picMkLst>
            <pc:docMk/>
            <pc:sldMk cId="2231838408" sldId="322"/>
            <ac:picMk id="4" creationId="{FFFE5091-D56D-0091-6FEF-45FD3AE1376E}"/>
          </ac:picMkLst>
        </pc:picChg>
        <pc:picChg chg="mod">
          <ac:chgData name="Néstor Bueno" userId="d61a9449-f677-48d7-b4ab-5c8db4ace4f7" providerId="ADAL" clId="{A1D94C96-E504-46EE-BDE3-A15E39E5BB0B}" dt="2024-09-30T20:43:28.639" v="108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A1D94C96-E504-46EE-BDE3-A15E39E5BB0B}" dt="2024-09-30T20:26:20.738" v="18" actId="1076"/>
        <pc:sldMkLst>
          <pc:docMk/>
          <pc:sldMk cId="1826859889" sldId="325"/>
        </pc:sldMkLst>
        <pc:spChg chg="mod">
          <ac:chgData name="Néstor Bueno" userId="d61a9449-f677-48d7-b4ab-5c8db4ace4f7" providerId="ADAL" clId="{A1D94C96-E504-46EE-BDE3-A15E39E5BB0B}" dt="2024-09-30T20:26:20.738" v="18" actId="1076"/>
          <ac:spMkLst>
            <pc:docMk/>
            <pc:sldMk cId="1826859889" sldId="325"/>
            <ac:spMk id="7" creationId="{534B654E-D153-8037-6A7B-85534217D688}"/>
          </ac:spMkLst>
        </pc:spChg>
        <pc:spChg chg="mod">
          <ac:chgData name="Néstor Bueno" userId="d61a9449-f677-48d7-b4ab-5c8db4ace4f7" providerId="ADAL" clId="{A1D94C96-E504-46EE-BDE3-A15E39E5BB0B}" dt="2024-09-30T20:24:25.370" v="1" actId="1076"/>
          <ac:spMkLst>
            <pc:docMk/>
            <pc:sldMk cId="1826859889" sldId="325"/>
            <ac:spMk id="11" creationId="{DEFD3B0F-90BA-262C-93B8-0465F776D4BE}"/>
          </ac:spMkLst>
        </pc:spChg>
        <pc:spChg chg="mod">
          <ac:chgData name="Néstor Bueno" userId="d61a9449-f677-48d7-b4ab-5c8db4ace4f7" providerId="ADAL" clId="{A1D94C96-E504-46EE-BDE3-A15E39E5BB0B}" dt="2024-09-30T20:24:32.816" v="6" actId="20577"/>
          <ac:spMkLst>
            <pc:docMk/>
            <pc:sldMk cId="1826859889" sldId="325"/>
            <ac:spMk id="12" creationId="{28493CD2-0185-D15C-38D7-5E9AF0EE01FD}"/>
          </ac:spMkLst>
        </pc:spChg>
        <pc:picChg chg="mod ord">
          <ac:chgData name="Néstor Bueno" userId="d61a9449-f677-48d7-b4ab-5c8db4ace4f7" providerId="ADAL" clId="{A1D94C96-E504-46EE-BDE3-A15E39E5BB0B}" dt="2024-09-30T20:25:41.533" v="13" actId="167"/>
          <ac:picMkLst>
            <pc:docMk/>
            <pc:sldMk cId="1826859889" sldId="325"/>
            <ac:picMk id="5" creationId="{5917FB49-53E9-A104-1A4A-ACC9E8DAF20D}"/>
          </ac:picMkLst>
        </pc:picChg>
        <pc:picChg chg="del">
          <ac:chgData name="Néstor Bueno" userId="d61a9449-f677-48d7-b4ab-5c8db4ace4f7" providerId="ADAL" clId="{A1D94C96-E504-46EE-BDE3-A15E39E5BB0B}" dt="2024-09-30T20:25:11.969" v="7" actId="478"/>
          <ac:picMkLst>
            <pc:docMk/>
            <pc:sldMk cId="1826859889" sldId="325"/>
            <ac:picMk id="8" creationId="{57A52FE6-7DEA-0D3C-4CC4-6EF6A98688A2}"/>
          </ac:picMkLst>
        </pc:picChg>
      </pc:sldChg>
      <pc:sldChg chg="delSp modSp mod">
        <pc:chgData name="Néstor Bueno" userId="d61a9449-f677-48d7-b4ab-5c8db4ace4f7" providerId="ADAL" clId="{A1D94C96-E504-46EE-BDE3-A15E39E5BB0B}" dt="2024-09-30T20:29:41.700" v="34" actId="20577"/>
        <pc:sldMkLst>
          <pc:docMk/>
          <pc:sldMk cId="1310463125" sldId="326"/>
        </pc:sldMkLst>
        <pc:spChg chg="mod">
          <ac:chgData name="Néstor Bueno" userId="d61a9449-f677-48d7-b4ab-5c8db4ace4f7" providerId="ADAL" clId="{A1D94C96-E504-46EE-BDE3-A15E39E5BB0B}" dt="2024-09-30T20:29:41.700" v="34" actId="20577"/>
          <ac:spMkLst>
            <pc:docMk/>
            <pc:sldMk cId="1310463125" sldId="326"/>
            <ac:spMk id="8" creationId="{1BE422A1-8324-AF13-5239-BDF84A1179CB}"/>
          </ac:spMkLst>
        </pc:spChg>
        <pc:spChg chg="mod">
          <ac:chgData name="Néstor Bueno" userId="d61a9449-f677-48d7-b4ab-5c8db4ace4f7" providerId="ADAL" clId="{A1D94C96-E504-46EE-BDE3-A15E39E5BB0B}" dt="2024-09-30T20:28:46.282" v="23" actId="1076"/>
          <ac:spMkLst>
            <pc:docMk/>
            <pc:sldMk cId="1310463125" sldId="326"/>
            <ac:spMk id="12" creationId="{81F62D83-C124-9CB6-C207-05E6F4735B81}"/>
          </ac:spMkLst>
        </pc:spChg>
        <pc:spChg chg="mod">
          <ac:chgData name="Néstor Bueno" userId="d61a9449-f677-48d7-b4ab-5c8db4ace4f7" providerId="ADAL" clId="{A1D94C96-E504-46EE-BDE3-A15E39E5BB0B}" dt="2024-09-30T20:28:52.509" v="25" actId="20577"/>
          <ac:spMkLst>
            <pc:docMk/>
            <pc:sldMk cId="1310463125" sldId="326"/>
            <ac:spMk id="13" creationId="{60E7404A-340F-007A-B079-2D8A72F98320}"/>
          </ac:spMkLst>
        </pc:spChg>
        <pc:picChg chg="mod ord">
          <ac:chgData name="Néstor Bueno" userId="d61a9449-f677-48d7-b4ab-5c8db4ace4f7" providerId="ADAL" clId="{A1D94C96-E504-46EE-BDE3-A15E39E5BB0B}" dt="2024-09-30T20:29:25.542" v="30" actId="167"/>
          <ac:picMkLst>
            <pc:docMk/>
            <pc:sldMk cId="1310463125" sldId="326"/>
            <ac:picMk id="2" creationId="{AF57BAE4-692A-B1C5-E597-2995708D0F3C}"/>
          </ac:picMkLst>
        </pc:picChg>
        <pc:picChg chg="del">
          <ac:chgData name="Néstor Bueno" userId="d61a9449-f677-48d7-b4ab-5c8db4ace4f7" providerId="ADAL" clId="{A1D94C96-E504-46EE-BDE3-A15E39E5BB0B}" dt="2024-09-30T20:29:00.444" v="26" actId="478"/>
          <ac:picMkLst>
            <pc:docMk/>
            <pc:sldMk cId="1310463125" sldId="326"/>
            <ac:picMk id="4" creationId="{E6B962DE-01D1-5711-1453-177577EB450F}"/>
          </ac:picMkLst>
        </pc:picChg>
      </pc:sldChg>
      <pc:sldChg chg="delSp modSp mod">
        <pc:chgData name="Néstor Bueno" userId="d61a9449-f677-48d7-b4ab-5c8db4ace4f7" providerId="ADAL" clId="{A1D94C96-E504-46EE-BDE3-A15E39E5BB0B}" dt="2024-09-30T20:33:10.068" v="45" actId="167"/>
        <pc:sldMkLst>
          <pc:docMk/>
          <pc:sldMk cId="261051700" sldId="327"/>
        </pc:sldMkLst>
        <pc:spChg chg="mod">
          <ac:chgData name="Néstor Bueno" userId="d61a9449-f677-48d7-b4ab-5c8db4ace4f7" providerId="ADAL" clId="{A1D94C96-E504-46EE-BDE3-A15E39E5BB0B}" dt="2024-09-30T20:23:58.681" v="0"/>
          <ac:spMkLst>
            <pc:docMk/>
            <pc:sldMk cId="261051700" sldId="327"/>
            <ac:spMk id="3" creationId="{0B1A0832-81E9-97A2-866C-8AC62EF7DA65}"/>
          </ac:spMkLst>
        </pc:spChg>
        <pc:picChg chg="ord">
          <ac:chgData name="Néstor Bueno" userId="d61a9449-f677-48d7-b4ab-5c8db4ace4f7" providerId="ADAL" clId="{A1D94C96-E504-46EE-BDE3-A15E39E5BB0B}" dt="2024-09-30T20:33:10.068" v="45" actId="167"/>
          <ac:picMkLst>
            <pc:docMk/>
            <pc:sldMk cId="261051700" sldId="327"/>
            <ac:picMk id="2" creationId="{BB819CBA-B073-2A83-AE65-9C7F0A0A9DB3}"/>
          </ac:picMkLst>
        </pc:picChg>
        <pc:picChg chg="del">
          <ac:chgData name="Néstor Bueno" userId="d61a9449-f677-48d7-b4ab-5c8db4ace4f7" providerId="ADAL" clId="{A1D94C96-E504-46EE-BDE3-A15E39E5BB0B}" dt="2024-09-30T20:33:03.611" v="44" actId="478"/>
          <ac:picMkLst>
            <pc:docMk/>
            <pc:sldMk cId="261051700" sldId="327"/>
            <ac:picMk id="4" creationId="{6BD28AFB-614A-8A8E-81A2-A4ADEC9E0EA1}"/>
          </ac:picMkLst>
        </pc:picChg>
      </pc:sldChg>
      <pc:sldChg chg="delSp modSp mod">
        <pc:chgData name="Néstor Bueno" userId="d61a9449-f677-48d7-b4ab-5c8db4ace4f7" providerId="ADAL" clId="{A1D94C96-E504-46EE-BDE3-A15E39E5BB0B}" dt="2024-09-30T20:37:25.306" v="60" actId="20577"/>
        <pc:sldMkLst>
          <pc:docMk/>
          <pc:sldMk cId="1823800951" sldId="328"/>
        </pc:sldMkLst>
        <pc:spChg chg="mod">
          <ac:chgData name="Néstor Bueno" userId="d61a9449-f677-48d7-b4ab-5c8db4ace4f7" providerId="ADAL" clId="{A1D94C96-E504-46EE-BDE3-A15E39E5BB0B}" dt="2024-09-30T20:36:08.264" v="47" actId="1076"/>
          <ac:spMkLst>
            <pc:docMk/>
            <pc:sldMk cId="1823800951" sldId="328"/>
            <ac:spMk id="7" creationId="{A6BA340E-253E-EB81-E54B-2B2F5C9F8225}"/>
          </ac:spMkLst>
        </pc:spChg>
        <pc:spChg chg="mod">
          <ac:chgData name="Néstor Bueno" userId="d61a9449-f677-48d7-b4ab-5c8db4ace4f7" providerId="ADAL" clId="{A1D94C96-E504-46EE-BDE3-A15E39E5BB0B}" dt="2024-09-30T20:37:25.306" v="60" actId="20577"/>
          <ac:spMkLst>
            <pc:docMk/>
            <pc:sldMk cId="1823800951" sldId="328"/>
            <ac:spMk id="8" creationId="{C393A4B4-9411-3A2B-2C5E-C5E2DDE6FDF1}"/>
          </ac:spMkLst>
        </pc:spChg>
        <pc:spChg chg="mod">
          <ac:chgData name="Néstor Bueno" userId="d61a9449-f677-48d7-b4ab-5c8db4ace4f7" providerId="ADAL" clId="{A1D94C96-E504-46EE-BDE3-A15E39E5BB0B}" dt="2024-09-30T20:36:11.616" v="50" actId="20577"/>
          <ac:spMkLst>
            <pc:docMk/>
            <pc:sldMk cId="1823800951" sldId="328"/>
            <ac:spMk id="9" creationId="{97FFFD95-72D1-6F4C-FC2E-85236606F249}"/>
          </ac:spMkLst>
        </pc:spChg>
        <pc:picChg chg="del">
          <ac:chgData name="Néstor Bueno" userId="d61a9449-f677-48d7-b4ab-5c8db4ace4f7" providerId="ADAL" clId="{A1D94C96-E504-46EE-BDE3-A15E39E5BB0B}" dt="2024-09-30T20:36:39.327" v="51" actId="478"/>
          <ac:picMkLst>
            <pc:docMk/>
            <pc:sldMk cId="1823800951" sldId="328"/>
            <ac:picMk id="2" creationId="{03DEF77D-AAFE-58A4-D315-8A667F3306F8}"/>
          </ac:picMkLst>
        </pc:picChg>
        <pc:picChg chg="mod ord">
          <ac:chgData name="Néstor Bueno" userId="d61a9449-f677-48d7-b4ab-5c8db4ace4f7" providerId="ADAL" clId="{A1D94C96-E504-46EE-BDE3-A15E39E5BB0B}" dt="2024-09-30T20:37:13.056" v="56" actId="1076"/>
          <ac:picMkLst>
            <pc:docMk/>
            <pc:sldMk cId="1823800951" sldId="328"/>
            <ac:picMk id="4" creationId="{FF0EBA10-EF2C-8AA1-31E1-80957FC1B3B2}"/>
          </ac:picMkLst>
        </pc:picChg>
      </pc:sldChg>
      <pc:sldChg chg="addSp delSp modSp mod">
        <pc:chgData name="Néstor Bueno" userId="d61a9449-f677-48d7-b4ab-5c8db4ace4f7" providerId="ADAL" clId="{A1D94C96-E504-46EE-BDE3-A15E39E5BB0B}" dt="2024-09-30T20:41:07.078" v="98" actId="20577"/>
        <pc:sldMkLst>
          <pc:docMk/>
          <pc:sldMk cId="4198736550" sldId="329"/>
        </pc:sldMkLst>
        <pc:spChg chg="mod">
          <ac:chgData name="Néstor Bueno" userId="d61a9449-f677-48d7-b4ab-5c8db4ace4f7" providerId="ADAL" clId="{A1D94C96-E504-46EE-BDE3-A15E39E5BB0B}" dt="2024-09-30T20:41:07.078" v="98" actId="20577"/>
          <ac:spMkLst>
            <pc:docMk/>
            <pc:sldMk cId="4198736550" sldId="329"/>
            <ac:spMk id="8" creationId="{675858AA-478E-4970-8740-1562FF88AAA7}"/>
          </ac:spMkLst>
        </pc:spChg>
        <pc:spChg chg="mod">
          <ac:chgData name="Néstor Bueno" userId="d61a9449-f677-48d7-b4ab-5c8db4ace4f7" providerId="ADAL" clId="{A1D94C96-E504-46EE-BDE3-A15E39E5BB0B}" dt="2024-09-30T20:39:26.291" v="70" actId="1076"/>
          <ac:spMkLst>
            <pc:docMk/>
            <pc:sldMk cId="4198736550" sldId="329"/>
            <ac:spMk id="10" creationId="{E37ECAD6-02F9-A0A7-07D3-FFEBCE16434E}"/>
          </ac:spMkLst>
        </pc:spChg>
        <pc:spChg chg="add del mod">
          <ac:chgData name="Néstor Bueno" userId="d61a9449-f677-48d7-b4ab-5c8db4ace4f7" providerId="ADAL" clId="{A1D94C96-E504-46EE-BDE3-A15E39E5BB0B}" dt="2024-09-30T20:40:33.488" v="91" actId="1076"/>
          <ac:spMkLst>
            <pc:docMk/>
            <pc:sldMk cId="4198736550" sldId="329"/>
            <ac:spMk id="12" creationId="{D714D4C2-1042-D7FC-A944-B6F5BA550475}"/>
          </ac:spMkLst>
        </pc:spChg>
        <pc:picChg chg="add del">
          <ac:chgData name="Néstor Bueno" userId="d61a9449-f677-48d7-b4ab-5c8db4ace4f7" providerId="ADAL" clId="{A1D94C96-E504-46EE-BDE3-A15E39E5BB0B}" dt="2024-09-30T20:40:37.154" v="92" actId="478"/>
          <ac:picMkLst>
            <pc:docMk/>
            <pc:sldMk cId="4198736550" sldId="329"/>
            <ac:picMk id="2" creationId="{8F83530F-DD88-01A4-4177-956075B94385}"/>
          </ac:picMkLst>
        </pc:picChg>
        <pc:picChg chg="mod ord">
          <ac:chgData name="Néstor Bueno" userId="d61a9449-f677-48d7-b4ab-5c8db4ace4f7" providerId="ADAL" clId="{A1D94C96-E504-46EE-BDE3-A15E39E5BB0B}" dt="2024-09-30T20:40:24.044" v="88" actId="1076"/>
          <ac:picMkLst>
            <pc:docMk/>
            <pc:sldMk cId="4198736550" sldId="329"/>
            <ac:picMk id="4" creationId="{E805EBB7-EAC4-9BE5-D38E-90483ACDD4C9}"/>
          </ac:picMkLst>
        </pc:picChg>
        <pc:picChg chg="mod">
          <ac:chgData name="Néstor Bueno" userId="d61a9449-f677-48d7-b4ab-5c8db4ace4f7" providerId="ADAL" clId="{A1D94C96-E504-46EE-BDE3-A15E39E5BB0B}" dt="2024-09-30T20:40:30.655" v="90" actId="1076"/>
          <ac:picMkLst>
            <pc:docMk/>
            <pc:sldMk cId="4198736550" sldId="329"/>
            <ac:picMk id="6" creationId="{4E9F4080-B5E9-75A8-1BE1-AB391B962C38}"/>
          </ac:picMkLst>
        </pc:picChg>
        <pc:picChg chg="mod ord">
          <ac:chgData name="Néstor Bueno" userId="d61a9449-f677-48d7-b4ab-5c8db4ace4f7" providerId="ADAL" clId="{A1D94C96-E504-46EE-BDE3-A15E39E5BB0B}" dt="2024-09-30T20:40:59.683" v="96" actId="167"/>
          <ac:picMkLst>
            <pc:docMk/>
            <pc:sldMk cId="4198736550" sldId="329"/>
            <ac:picMk id="7" creationId="{95A731C3-8586-BF4E-EF91-6405DD5AF5E0}"/>
          </ac:picMkLst>
        </pc:picChg>
      </pc:sldChg>
      <pc:sldChg chg="delSp modSp mod">
        <pc:chgData name="Néstor Bueno" userId="d61a9449-f677-48d7-b4ab-5c8db4ace4f7" providerId="ADAL" clId="{A1D94C96-E504-46EE-BDE3-A15E39E5BB0B}" dt="2024-09-30T20:44:07.848" v="111" actId="1076"/>
        <pc:sldMkLst>
          <pc:docMk/>
          <pc:sldMk cId="1948177520" sldId="330"/>
        </pc:sldMkLst>
        <pc:spChg chg="mod">
          <ac:chgData name="Néstor Bueno" userId="d61a9449-f677-48d7-b4ab-5c8db4ace4f7" providerId="ADAL" clId="{A1D94C96-E504-46EE-BDE3-A15E39E5BB0B}" dt="2024-09-30T20:23:58.681" v="0"/>
          <ac:spMkLst>
            <pc:docMk/>
            <pc:sldMk cId="1948177520" sldId="330"/>
            <ac:spMk id="3" creationId="{0B1A0832-81E9-97A2-866C-8AC62EF7DA65}"/>
          </ac:spMkLst>
        </pc:spChg>
        <pc:picChg chg="ord">
          <ac:chgData name="Néstor Bueno" userId="d61a9449-f677-48d7-b4ab-5c8db4ace4f7" providerId="ADAL" clId="{A1D94C96-E504-46EE-BDE3-A15E39E5BB0B}" dt="2024-09-30T20:44:05.577" v="110" actId="167"/>
          <ac:picMkLst>
            <pc:docMk/>
            <pc:sldMk cId="1948177520" sldId="330"/>
            <ac:picMk id="2" creationId="{2A345061-979D-9B65-0ECA-43E81CB58D2E}"/>
          </ac:picMkLst>
        </pc:picChg>
        <pc:picChg chg="del">
          <ac:chgData name="Néstor Bueno" userId="d61a9449-f677-48d7-b4ab-5c8db4ace4f7" providerId="ADAL" clId="{A1D94C96-E504-46EE-BDE3-A15E39E5BB0B}" dt="2024-09-30T20:43:59.375" v="109" actId="478"/>
          <ac:picMkLst>
            <pc:docMk/>
            <pc:sldMk cId="1948177520" sldId="330"/>
            <ac:picMk id="4" creationId="{CABAC06E-4627-169E-5B18-64CBED51258A}"/>
          </ac:picMkLst>
        </pc:picChg>
        <pc:picChg chg="mod">
          <ac:chgData name="Néstor Bueno" userId="d61a9449-f677-48d7-b4ab-5c8db4ace4f7" providerId="ADAL" clId="{A1D94C96-E504-46EE-BDE3-A15E39E5BB0B}" dt="2024-09-30T20:44:07.848" v="111" actId="1076"/>
          <ac:picMkLst>
            <pc:docMk/>
            <pc:sldMk cId="1948177520" sldId="330"/>
            <ac:picMk id="5" creationId="{6CA781C0-1CDA-32E4-0B04-07A1BE1752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30/09/2024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30/09/2024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30/09/2024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30/09/2024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30/09/2024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30/09/2024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30/09/2024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30/09/2024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30/09/2024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30/09/2024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30/09/2024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30/09/2024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Septiembre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819CBA-B073-2A83-AE65-9C7F0A0A9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82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Enero-Septiembre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664309" y="1708505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85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Septiembre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D75C9-50CA-EC61-E6E5-024546D68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918"/>
            <a:ext cx="12192000" cy="41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Septiembre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0EBA10-EF2C-8AA1-31E1-80957FC1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16654"/>
            <a:ext cx="5314276" cy="5119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48650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468112" y="92149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195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6BA340E-253E-EB81-E54B-2B2F5C9F8225}"/>
              </a:ext>
            </a:extLst>
          </p:cNvPr>
          <p:cNvSpPr/>
          <p:nvPr/>
        </p:nvSpPr>
        <p:spPr>
          <a:xfrm>
            <a:off x="3758982" y="5534444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FFD95-72D1-6F4C-FC2E-85236606F249}"/>
              </a:ext>
            </a:extLst>
          </p:cNvPr>
          <p:cNvSpPr/>
          <p:nvPr/>
        </p:nvSpPr>
        <p:spPr>
          <a:xfrm>
            <a:off x="4354303" y="5614624"/>
            <a:ext cx="7955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211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9A6C1-3C04-F88F-A24F-8F9B7C7F7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938"/>
            <a:ext cx="12178270" cy="5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52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119558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A731C3-8586-BF4E-EF91-6405DD5AF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576" y="791711"/>
            <a:ext cx="5328679" cy="511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75" y="791712"/>
            <a:ext cx="5328679" cy="5119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96358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3400245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569944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39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E37ECAD6-02F9-A0A7-07D3-FFEBCE16434E}"/>
              </a:ext>
            </a:extLst>
          </p:cNvPr>
          <p:cNvSpPr/>
          <p:nvPr/>
        </p:nvSpPr>
        <p:spPr>
          <a:xfrm>
            <a:off x="3842352" y="5543070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14D4C2-1042-D7FC-A944-B6F5BA550475}"/>
              </a:ext>
            </a:extLst>
          </p:cNvPr>
          <p:cNvSpPr/>
          <p:nvPr/>
        </p:nvSpPr>
        <p:spPr>
          <a:xfrm>
            <a:off x="4329742" y="5543070"/>
            <a:ext cx="6067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0F41C-5123-622D-125D-384B2227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962"/>
            <a:ext cx="12192000" cy="47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9153E-C755-CC61-45E0-E95180C1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2" y="1902691"/>
            <a:ext cx="122177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0B1C9-F723-0F26-A073-F64D7353E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85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Septiembre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683948" y="1130307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45061-979D-9B65-0ECA-43E81CB58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82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Enero-Septiembre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456437" y="1038467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17FB49-53E9-A104-1A4A-ACC9E8DA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405" y="748580"/>
            <a:ext cx="5422392" cy="51077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385780" y="13192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10009803" y="85762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9334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DEFD3B0F-90BA-262C-93B8-0465F776D4BE}"/>
              </a:ext>
            </a:extLst>
          </p:cNvPr>
          <p:cNvSpPr/>
          <p:nvPr/>
        </p:nvSpPr>
        <p:spPr>
          <a:xfrm>
            <a:off x="3649298" y="5790932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493CD2-0185-D15C-38D7-5E9AF0EE01FD}"/>
              </a:ext>
            </a:extLst>
          </p:cNvPr>
          <p:cNvSpPr/>
          <p:nvPr/>
        </p:nvSpPr>
        <p:spPr>
          <a:xfrm>
            <a:off x="4120924" y="5847810"/>
            <a:ext cx="10246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8560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F5078-6B5A-B00B-8CAE-9DFA0F7CB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484"/>
            <a:ext cx="12192000" cy="36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7BAE4-692A-B1C5-E597-2995708D0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600" y="875776"/>
            <a:ext cx="5690345" cy="511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72271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822680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1F62D83-C124-9CB6-C207-05E6F4735B81}"/>
              </a:ext>
            </a:extLst>
          </p:cNvPr>
          <p:cNvSpPr/>
          <p:nvPr/>
        </p:nvSpPr>
        <p:spPr>
          <a:xfrm>
            <a:off x="3998355" y="5834234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7404A-340F-007A-B079-2D8A72F98320}"/>
              </a:ext>
            </a:extLst>
          </p:cNvPr>
          <p:cNvSpPr/>
          <p:nvPr/>
        </p:nvSpPr>
        <p:spPr>
          <a:xfrm>
            <a:off x="4584121" y="5914414"/>
            <a:ext cx="814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540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F45CD-57C5-F5AB-71BD-F2DBEF7DF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550"/>
            <a:ext cx="12192000" cy="46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6E6FF-1556-8348-F55D-0413B70CF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990"/>
            <a:ext cx="12192000" cy="35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923371-61BC-ACA6-C49E-48762B0AA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85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Septiembre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4466620" y="3786608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104</Words>
  <Application>Microsoft Office PowerPoint</Application>
  <PresentationFormat>Widescreen</PresentationFormat>
  <Paragraphs>49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18</cp:revision>
  <dcterms:created xsi:type="dcterms:W3CDTF">2023-05-01T14:43:40Z</dcterms:created>
  <dcterms:modified xsi:type="dcterms:W3CDTF">2024-09-30T20:44:08Z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