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6"/>
  </p:notesMasterIdLst>
  <p:handoutMasterIdLst>
    <p:handoutMasterId r:id="rId27"/>
  </p:handoutMasterIdLst>
  <p:sldIdLst>
    <p:sldId id="298" r:id="rId5"/>
    <p:sldId id="309" r:id="rId6"/>
    <p:sldId id="325" r:id="rId7"/>
    <p:sldId id="310" r:id="rId8"/>
    <p:sldId id="311" r:id="rId9"/>
    <p:sldId id="326" r:id="rId10"/>
    <p:sldId id="312" r:id="rId11"/>
    <p:sldId id="316" r:id="rId12"/>
    <p:sldId id="313" r:id="rId13"/>
    <p:sldId id="327" r:id="rId14"/>
    <p:sldId id="314" r:id="rId15"/>
    <p:sldId id="305" r:id="rId16"/>
    <p:sldId id="317" r:id="rId17"/>
    <p:sldId id="328" r:id="rId18"/>
    <p:sldId id="318" r:id="rId19"/>
    <p:sldId id="319" r:id="rId20"/>
    <p:sldId id="329" r:id="rId21"/>
    <p:sldId id="320" r:id="rId22"/>
    <p:sldId id="321" r:id="rId23"/>
    <p:sldId id="322" r:id="rId24"/>
    <p:sldId id="330" r:id="rId25"/>
  </p:sldIdLst>
  <p:sldSz cx="12192000" cy="6858000"/>
  <p:notesSz cx="6858000" cy="9144000"/>
  <p:defaultTextStyle>
    <a:defPPr rtl="0"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707E04-F461-49E2-97E1-27DDD5979CBA}" v="13" dt="2024-10-31T20:46:10.218"/>
    <p1510:client id="{C8009F80-01CA-4EB0-A8B7-B86C624F0048}" v="4" dt="2024-10-31T19:51:40.2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02" d="100"/>
          <a:sy n="102" d="100"/>
        </p:scale>
        <p:origin x="95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éstor Bueno" userId="d61a9449-f677-48d7-b4ab-5c8db4ace4f7" providerId="ADAL" clId="{C8009F80-01CA-4EB0-A8B7-B86C624F0048}"/>
    <pc:docChg chg="custSel modSld">
      <pc:chgData name="Néstor Bueno" userId="d61a9449-f677-48d7-b4ab-5c8db4ace4f7" providerId="ADAL" clId="{C8009F80-01CA-4EB0-A8B7-B86C624F0048}" dt="2024-10-31T19:52:12.430" v="36" actId="20577"/>
      <pc:docMkLst>
        <pc:docMk/>
      </pc:docMkLst>
      <pc:sldChg chg="modSp">
        <pc:chgData name="Néstor Bueno" userId="d61a9449-f677-48d7-b4ab-5c8db4ace4f7" providerId="ADAL" clId="{C8009F80-01CA-4EB0-A8B7-B86C624F0048}" dt="2024-10-31T19:47:21.072" v="0"/>
        <pc:sldMkLst>
          <pc:docMk/>
          <pc:sldMk cId="193143965" sldId="298"/>
        </pc:sldMkLst>
        <pc:spChg chg="mod">
          <ac:chgData name="Néstor Bueno" userId="d61a9449-f677-48d7-b4ab-5c8db4ace4f7" providerId="ADAL" clId="{C8009F80-01CA-4EB0-A8B7-B86C624F0048}" dt="2024-10-31T19:47:21.072" v="0"/>
          <ac:spMkLst>
            <pc:docMk/>
            <pc:sldMk cId="193143965" sldId="298"/>
            <ac:spMk id="3" creationId="{255E1F2F-E259-4EA8-9FFD-3A10AF541859}"/>
          </ac:spMkLst>
        </pc:spChg>
      </pc:sldChg>
      <pc:sldChg chg="modSp">
        <pc:chgData name="Néstor Bueno" userId="d61a9449-f677-48d7-b4ab-5c8db4ace4f7" providerId="ADAL" clId="{C8009F80-01CA-4EB0-A8B7-B86C624F0048}" dt="2024-10-31T19:47:21.072" v="0"/>
        <pc:sldMkLst>
          <pc:docMk/>
          <pc:sldMk cId="2204747870" sldId="305"/>
        </pc:sldMkLst>
        <pc:spChg chg="mod">
          <ac:chgData name="Néstor Bueno" userId="d61a9449-f677-48d7-b4ab-5c8db4ace4f7" providerId="ADAL" clId="{C8009F80-01CA-4EB0-A8B7-B86C624F0048}" dt="2024-10-31T19:47:21.072" v="0"/>
          <ac:spMkLst>
            <pc:docMk/>
            <pc:sldMk cId="2204747870" sldId="305"/>
            <ac:spMk id="3" creationId="{255E1F2F-E259-4EA8-9FFD-3A10AF541859}"/>
          </ac:spMkLst>
        </pc:spChg>
      </pc:sldChg>
      <pc:sldChg chg="delSp modSp mod">
        <pc:chgData name="Néstor Bueno" userId="d61a9449-f677-48d7-b4ab-5c8db4ace4f7" providerId="ADAL" clId="{C8009F80-01CA-4EB0-A8B7-B86C624F0048}" dt="2024-10-31T19:50:43.234" v="23" actId="14100"/>
        <pc:sldMkLst>
          <pc:docMk/>
          <pc:sldMk cId="1311271775" sldId="310"/>
        </pc:sldMkLst>
        <pc:picChg chg="del">
          <ac:chgData name="Néstor Bueno" userId="d61a9449-f677-48d7-b4ab-5c8db4ace4f7" providerId="ADAL" clId="{C8009F80-01CA-4EB0-A8B7-B86C624F0048}" dt="2024-10-31T19:50:22.946" v="21" actId="478"/>
          <ac:picMkLst>
            <pc:docMk/>
            <pc:sldMk cId="1311271775" sldId="310"/>
            <ac:picMk id="2" creationId="{237F5078-6B5A-B00B-8CAE-9DFA0F7CBB36}"/>
          </ac:picMkLst>
        </pc:picChg>
        <pc:picChg chg="mod">
          <ac:chgData name="Néstor Bueno" userId="d61a9449-f677-48d7-b4ab-5c8db4ace4f7" providerId="ADAL" clId="{C8009F80-01CA-4EB0-A8B7-B86C624F0048}" dt="2024-10-31T19:50:43.234" v="23" actId="14100"/>
          <ac:picMkLst>
            <pc:docMk/>
            <pc:sldMk cId="1311271775" sldId="310"/>
            <ac:picMk id="3" creationId="{17AA4026-3C43-2445-D37B-18D754A2A664}"/>
          </ac:picMkLst>
        </pc:picChg>
      </pc:sldChg>
      <pc:sldChg chg="modSp">
        <pc:chgData name="Néstor Bueno" userId="d61a9449-f677-48d7-b4ab-5c8db4ace4f7" providerId="ADAL" clId="{C8009F80-01CA-4EB0-A8B7-B86C624F0048}" dt="2024-10-31T19:47:21.072" v="0"/>
        <pc:sldMkLst>
          <pc:docMk/>
          <pc:sldMk cId="3281768060" sldId="313"/>
        </pc:sldMkLst>
        <pc:spChg chg="mod">
          <ac:chgData name="Néstor Bueno" userId="d61a9449-f677-48d7-b4ab-5c8db4ace4f7" providerId="ADAL" clId="{C8009F80-01CA-4EB0-A8B7-B86C624F0048}" dt="2024-10-31T19:47:21.072" v="0"/>
          <ac:spMkLst>
            <pc:docMk/>
            <pc:sldMk cId="3281768060" sldId="313"/>
            <ac:spMk id="3" creationId="{0B1A0832-81E9-97A2-866C-8AC62EF7DA65}"/>
          </ac:spMkLst>
        </pc:spChg>
      </pc:sldChg>
      <pc:sldChg chg="modSp">
        <pc:chgData name="Néstor Bueno" userId="d61a9449-f677-48d7-b4ab-5c8db4ace4f7" providerId="ADAL" clId="{C8009F80-01CA-4EB0-A8B7-B86C624F0048}" dt="2024-10-31T19:47:21.072" v="0"/>
        <pc:sldMkLst>
          <pc:docMk/>
          <pc:sldMk cId="894761409" sldId="314"/>
        </pc:sldMkLst>
        <pc:spChg chg="mod">
          <ac:chgData name="Néstor Bueno" userId="d61a9449-f677-48d7-b4ab-5c8db4ace4f7" providerId="ADAL" clId="{C8009F80-01CA-4EB0-A8B7-B86C624F0048}" dt="2024-10-31T19:47:21.072" v="0"/>
          <ac:spMkLst>
            <pc:docMk/>
            <pc:sldMk cId="894761409" sldId="314"/>
            <ac:spMk id="3" creationId="{0B1A0832-81E9-97A2-866C-8AC62EF7DA65}"/>
          </ac:spMkLst>
        </pc:spChg>
      </pc:sldChg>
      <pc:sldChg chg="modSp">
        <pc:chgData name="Néstor Bueno" userId="d61a9449-f677-48d7-b4ab-5c8db4ace4f7" providerId="ADAL" clId="{C8009F80-01CA-4EB0-A8B7-B86C624F0048}" dt="2024-10-31T19:47:21.072" v="0"/>
        <pc:sldMkLst>
          <pc:docMk/>
          <pc:sldMk cId="2231838408" sldId="322"/>
        </pc:sldMkLst>
        <pc:spChg chg="mod">
          <ac:chgData name="Néstor Bueno" userId="d61a9449-f677-48d7-b4ab-5c8db4ace4f7" providerId="ADAL" clId="{C8009F80-01CA-4EB0-A8B7-B86C624F0048}" dt="2024-10-31T19:47:21.072" v="0"/>
          <ac:spMkLst>
            <pc:docMk/>
            <pc:sldMk cId="2231838408" sldId="322"/>
            <ac:spMk id="3" creationId="{0B1A0832-81E9-97A2-866C-8AC62EF7DA65}"/>
          </ac:spMkLst>
        </pc:spChg>
      </pc:sldChg>
      <pc:sldChg chg="delSp modSp mod">
        <pc:chgData name="Néstor Bueno" userId="d61a9449-f677-48d7-b4ab-5c8db4ace4f7" providerId="ADAL" clId="{C8009F80-01CA-4EB0-A8B7-B86C624F0048}" dt="2024-10-31T19:49:38.202" v="20" actId="1076"/>
        <pc:sldMkLst>
          <pc:docMk/>
          <pc:sldMk cId="1826859889" sldId="325"/>
        </pc:sldMkLst>
        <pc:spChg chg="mod">
          <ac:chgData name="Néstor Bueno" userId="d61a9449-f677-48d7-b4ab-5c8db4ace4f7" providerId="ADAL" clId="{C8009F80-01CA-4EB0-A8B7-B86C624F0048}" dt="2024-10-31T19:49:38.202" v="20" actId="1076"/>
          <ac:spMkLst>
            <pc:docMk/>
            <pc:sldMk cId="1826859889" sldId="325"/>
            <ac:spMk id="6" creationId="{928ED3F5-CCC0-8E63-78CF-CAFC642D738E}"/>
          </ac:spMkLst>
        </pc:spChg>
        <pc:spChg chg="mod">
          <ac:chgData name="Néstor Bueno" userId="d61a9449-f677-48d7-b4ab-5c8db4ace4f7" providerId="ADAL" clId="{C8009F80-01CA-4EB0-A8B7-B86C624F0048}" dt="2024-10-31T19:49:29.682" v="19" actId="1076"/>
          <ac:spMkLst>
            <pc:docMk/>
            <pc:sldMk cId="1826859889" sldId="325"/>
            <ac:spMk id="7" creationId="{534B654E-D153-8037-6A7B-85534217D688}"/>
          </ac:spMkLst>
        </pc:spChg>
        <pc:spChg chg="mod">
          <ac:chgData name="Néstor Bueno" userId="d61a9449-f677-48d7-b4ab-5c8db4ace4f7" providerId="ADAL" clId="{C8009F80-01CA-4EB0-A8B7-B86C624F0048}" dt="2024-10-31T19:47:58.609" v="1" actId="1076"/>
          <ac:spMkLst>
            <pc:docMk/>
            <pc:sldMk cId="1826859889" sldId="325"/>
            <ac:spMk id="11" creationId="{DEFD3B0F-90BA-262C-93B8-0465F776D4BE}"/>
          </ac:spMkLst>
        </pc:spChg>
        <pc:spChg chg="mod">
          <ac:chgData name="Néstor Bueno" userId="d61a9449-f677-48d7-b4ab-5c8db4ace4f7" providerId="ADAL" clId="{C8009F80-01CA-4EB0-A8B7-B86C624F0048}" dt="2024-10-31T19:48:03.363" v="5" actId="20577"/>
          <ac:spMkLst>
            <pc:docMk/>
            <pc:sldMk cId="1826859889" sldId="325"/>
            <ac:spMk id="12" creationId="{28493CD2-0185-D15C-38D7-5E9AF0EE01FD}"/>
          </ac:spMkLst>
        </pc:spChg>
        <pc:picChg chg="del">
          <ac:chgData name="Néstor Bueno" userId="d61a9449-f677-48d7-b4ab-5c8db4ace4f7" providerId="ADAL" clId="{C8009F80-01CA-4EB0-A8B7-B86C624F0048}" dt="2024-10-31T19:48:23.210" v="6" actId="478"/>
          <ac:picMkLst>
            <pc:docMk/>
            <pc:sldMk cId="1826859889" sldId="325"/>
            <ac:picMk id="5" creationId="{5917FB49-53E9-A104-1A4A-ACC9E8DAF20D}"/>
          </ac:picMkLst>
        </pc:picChg>
        <pc:picChg chg="mod ord">
          <ac:chgData name="Néstor Bueno" userId="d61a9449-f677-48d7-b4ab-5c8db4ace4f7" providerId="ADAL" clId="{C8009F80-01CA-4EB0-A8B7-B86C624F0048}" dt="2024-10-31T19:48:42.055" v="11" actId="167"/>
          <ac:picMkLst>
            <pc:docMk/>
            <pc:sldMk cId="1826859889" sldId="325"/>
            <ac:picMk id="8" creationId="{3EB16DFF-570D-6CE5-F0F3-C1EE474EF23C}"/>
          </ac:picMkLst>
        </pc:picChg>
      </pc:sldChg>
      <pc:sldChg chg="delSp modSp mod">
        <pc:chgData name="Néstor Bueno" userId="d61a9449-f677-48d7-b4ab-5c8db4ace4f7" providerId="ADAL" clId="{C8009F80-01CA-4EB0-A8B7-B86C624F0048}" dt="2024-10-31T19:52:12.430" v="36" actId="20577"/>
        <pc:sldMkLst>
          <pc:docMk/>
          <pc:sldMk cId="1310463125" sldId="326"/>
        </pc:sldMkLst>
        <pc:spChg chg="mod">
          <ac:chgData name="Néstor Bueno" userId="d61a9449-f677-48d7-b4ab-5c8db4ace4f7" providerId="ADAL" clId="{C8009F80-01CA-4EB0-A8B7-B86C624F0048}" dt="2024-10-31T19:51:56.909" v="33" actId="1076"/>
          <ac:spMkLst>
            <pc:docMk/>
            <pc:sldMk cId="1310463125" sldId="326"/>
            <ac:spMk id="6" creationId="{0428A801-597A-EC7B-77A3-CAE45669B1B2}"/>
          </ac:spMkLst>
        </pc:spChg>
        <pc:spChg chg="mod">
          <ac:chgData name="Néstor Bueno" userId="d61a9449-f677-48d7-b4ab-5c8db4ace4f7" providerId="ADAL" clId="{C8009F80-01CA-4EB0-A8B7-B86C624F0048}" dt="2024-10-31T19:52:12.430" v="36" actId="20577"/>
          <ac:spMkLst>
            <pc:docMk/>
            <pc:sldMk cId="1310463125" sldId="326"/>
            <ac:spMk id="8" creationId="{1BE422A1-8324-AF13-5239-BDF84A1179CB}"/>
          </ac:spMkLst>
        </pc:spChg>
        <pc:spChg chg="mod">
          <ac:chgData name="Néstor Bueno" userId="d61a9449-f677-48d7-b4ab-5c8db4ace4f7" providerId="ADAL" clId="{C8009F80-01CA-4EB0-A8B7-B86C624F0048}" dt="2024-10-31T19:51:13.565" v="24" actId="1076"/>
          <ac:spMkLst>
            <pc:docMk/>
            <pc:sldMk cId="1310463125" sldId="326"/>
            <ac:spMk id="12" creationId="{81F62D83-C124-9CB6-C207-05E6F4735B81}"/>
          </ac:spMkLst>
        </pc:spChg>
        <pc:spChg chg="mod">
          <ac:chgData name="Néstor Bueno" userId="d61a9449-f677-48d7-b4ab-5c8db4ace4f7" providerId="ADAL" clId="{C8009F80-01CA-4EB0-A8B7-B86C624F0048}" dt="2024-10-31T19:51:17.100" v="27" actId="20577"/>
          <ac:spMkLst>
            <pc:docMk/>
            <pc:sldMk cId="1310463125" sldId="326"/>
            <ac:spMk id="13" creationId="{60E7404A-340F-007A-B079-2D8A72F98320}"/>
          </ac:spMkLst>
        </pc:spChg>
        <pc:picChg chg="del">
          <ac:chgData name="Néstor Bueno" userId="d61a9449-f677-48d7-b4ab-5c8db4ace4f7" providerId="ADAL" clId="{C8009F80-01CA-4EB0-A8B7-B86C624F0048}" dt="2024-10-31T19:51:19.967" v="28" actId="478"/>
          <ac:picMkLst>
            <pc:docMk/>
            <pc:sldMk cId="1310463125" sldId="326"/>
            <ac:picMk id="2" creationId="{AF57BAE4-692A-B1C5-E597-2995708D0F3C}"/>
          </ac:picMkLst>
        </pc:picChg>
        <pc:picChg chg="mod ord">
          <ac:chgData name="Néstor Bueno" userId="d61a9449-f677-48d7-b4ab-5c8db4ace4f7" providerId="ADAL" clId="{C8009F80-01CA-4EB0-A8B7-B86C624F0048}" dt="2024-10-31T19:51:49.189" v="31" actId="167"/>
          <ac:picMkLst>
            <pc:docMk/>
            <pc:sldMk cId="1310463125" sldId="326"/>
            <ac:picMk id="4" creationId="{59ABD58D-E14B-AD60-17F8-1962E53AB1AF}"/>
          </ac:picMkLst>
        </pc:picChg>
      </pc:sldChg>
      <pc:sldChg chg="modSp">
        <pc:chgData name="Néstor Bueno" userId="d61a9449-f677-48d7-b4ab-5c8db4ace4f7" providerId="ADAL" clId="{C8009F80-01CA-4EB0-A8B7-B86C624F0048}" dt="2024-10-31T19:47:21.072" v="0"/>
        <pc:sldMkLst>
          <pc:docMk/>
          <pc:sldMk cId="261051700" sldId="327"/>
        </pc:sldMkLst>
        <pc:spChg chg="mod">
          <ac:chgData name="Néstor Bueno" userId="d61a9449-f677-48d7-b4ab-5c8db4ace4f7" providerId="ADAL" clId="{C8009F80-01CA-4EB0-A8B7-B86C624F0048}" dt="2024-10-31T19:47:21.072" v="0"/>
          <ac:spMkLst>
            <pc:docMk/>
            <pc:sldMk cId="261051700" sldId="327"/>
            <ac:spMk id="3" creationId="{0B1A0832-81E9-97A2-866C-8AC62EF7DA65}"/>
          </ac:spMkLst>
        </pc:spChg>
      </pc:sldChg>
      <pc:sldChg chg="modSp">
        <pc:chgData name="Néstor Bueno" userId="d61a9449-f677-48d7-b4ab-5c8db4ace4f7" providerId="ADAL" clId="{C8009F80-01CA-4EB0-A8B7-B86C624F0048}" dt="2024-10-31T19:47:21.072" v="0"/>
        <pc:sldMkLst>
          <pc:docMk/>
          <pc:sldMk cId="1948177520" sldId="330"/>
        </pc:sldMkLst>
        <pc:spChg chg="mod">
          <ac:chgData name="Néstor Bueno" userId="d61a9449-f677-48d7-b4ab-5c8db4ace4f7" providerId="ADAL" clId="{C8009F80-01CA-4EB0-A8B7-B86C624F0048}" dt="2024-10-31T19:47:21.072" v="0"/>
          <ac:spMkLst>
            <pc:docMk/>
            <pc:sldMk cId="1948177520" sldId="330"/>
            <ac:spMk id="3" creationId="{0B1A0832-81E9-97A2-866C-8AC62EF7DA65}"/>
          </ac:spMkLst>
        </pc:spChg>
      </pc:sldChg>
    </pc:docChg>
  </pc:docChgLst>
  <pc:docChgLst>
    <pc:chgData name="Néstor Bueno" userId="d61a9449-f677-48d7-b4ab-5c8db4ace4f7" providerId="ADAL" clId="{1D707E04-F461-49E2-97E1-27DDD5979CBA}"/>
    <pc:docChg chg="undo custSel modSld">
      <pc:chgData name="Néstor Bueno" userId="d61a9449-f677-48d7-b4ab-5c8db4ace4f7" providerId="ADAL" clId="{1D707E04-F461-49E2-97E1-27DDD5979CBA}" dt="2024-10-31T20:46:15.180" v="56" actId="1076"/>
      <pc:docMkLst>
        <pc:docMk/>
      </pc:docMkLst>
      <pc:sldChg chg="delSp modSp mod">
        <pc:chgData name="Néstor Bueno" userId="d61a9449-f677-48d7-b4ab-5c8db4ace4f7" providerId="ADAL" clId="{1D707E04-F461-49E2-97E1-27DDD5979CBA}" dt="2024-10-31T20:37:58.917" v="4" actId="14100"/>
        <pc:sldMkLst>
          <pc:docMk/>
          <pc:sldMk cId="3904174755" sldId="312"/>
        </pc:sldMkLst>
        <pc:picChg chg="mod">
          <ac:chgData name="Néstor Bueno" userId="d61a9449-f677-48d7-b4ab-5c8db4ace4f7" providerId="ADAL" clId="{1D707E04-F461-49E2-97E1-27DDD5979CBA}" dt="2024-10-31T20:37:58.917" v="4" actId="14100"/>
          <ac:picMkLst>
            <pc:docMk/>
            <pc:sldMk cId="3904174755" sldId="312"/>
            <ac:picMk id="2" creationId="{56557F50-33CD-C837-3905-9B6C47D18BC8}"/>
          </ac:picMkLst>
        </pc:picChg>
        <pc:picChg chg="del">
          <ac:chgData name="Néstor Bueno" userId="d61a9449-f677-48d7-b4ab-5c8db4ace4f7" providerId="ADAL" clId="{1D707E04-F461-49E2-97E1-27DDD5979CBA}" dt="2024-10-31T20:37:44.582" v="0" actId="478"/>
          <ac:picMkLst>
            <pc:docMk/>
            <pc:sldMk cId="3904174755" sldId="312"/>
            <ac:picMk id="3" creationId="{2F0F45CD-57C5-F5AB-71BD-F2DBEF7DFFEE}"/>
          </ac:picMkLst>
        </pc:picChg>
      </pc:sldChg>
      <pc:sldChg chg="delSp modSp mod">
        <pc:chgData name="Néstor Bueno" userId="d61a9449-f677-48d7-b4ab-5c8db4ace4f7" providerId="ADAL" clId="{1D707E04-F461-49E2-97E1-27DDD5979CBA}" dt="2024-10-31T20:39:54.388" v="13" actId="1076"/>
        <pc:sldMkLst>
          <pc:docMk/>
          <pc:sldMk cId="3281768060" sldId="313"/>
        </pc:sldMkLst>
        <pc:picChg chg="del">
          <ac:chgData name="Néstor Bueno" userId="d61a9449-f677-48d7-b4ab-5c8db4ace4f7" providerId="ADAL" clId="{1D707E04-F461-49E2-97E1-27DDD5979CBA}" dt="2024-10-31T20:39:45.199" v="11" actId="478"/>
          <ac:picMkLst>
            <pc:docMk/>
            <pc:sldMk cId="3281768060" sldId="313"/>
            <ac:picMk id="2" creationId="{B6923371-61BC-ACA6-C49E-48762B0AA76C}"/>
          </ac:picMkLst>
        </pc:picChg>
        <pc:picChg chg="ord">
          <ac:chgData name="Néstor Bueno" userId="d61a9449-f677-48d7-b4ab-5c8db4ace4f7" providerId="ADAL" clId="{1D707E04-F461-49E2-97E1-27DDD5979CBA}" dt="2024-10-31T20:39:51.830" v="12" actId="167"/>
          <ac:picMkLst>
            <pc:docMk/>
            <pc:sldMk cId="3281768060" sldId="313"/>
            <ac:picMk id="4" creationId="{AA808330-E5A8-8E49-9775-81020D427AFE}"/>
          </ac:picMkLst>
        </pc:picChg>
        <pc:picChg chg="mod">
          <ac:chgData name="Néstor Bueno" userId="d61a9449-f677-48d7-b4ab-5c8db4ace4f7" providerId="ADAL" clId="{1D707E04-F461-49E2-97E1-27DDD5979CBA}" dt="2024-10-31T20:39:54.388" v="13" actId="1076"/>
          <ac:picMkLst>
            <pc:docMk/>
            <pc:sldMk cId="3281768060" sldId="313"/>
            <ac:picMk id="5" creationId="{6CA781C0-1CDA-32E4-0B04-07A1BE175202}"/>
          </ac:picMkLst>
        </pc:picChg>
      </pc:sldChg>
      <pc:sldChg chg="delSp mod">
        <pc:chgData name="Néstor Bueno" userId="d61a9449-f677-48d7-b4ab-5c8db4ace4f7" providerId="ADAL" clId="{1D707E04-F461-49E2-97E1-27DDD5979CBA}" dt="2024-10-31T20:40:42.456" v="17" actId="478"/>
        <pc:sldMkLst>
          <pc:docMk/>
          <pc:sldMk cId="894761409" sldId="314"/>
        </pc:sldMkLst>
        <pc:picChg chg="del">
          <ac:chgData name="Néstor Bueno" userId="d61a9449-f677-48d7-b4ab-5c8db4ace4f7" providerId="ADAL" clId="{1D707E04-F461-49E2-97E1-27DDD5979CBA}" dt="2024-10-31T20:40:42.456" v="17" actId="478"/>
          <ac:picMkLst>
            <pc:docMk/>
            <pc:sldMk cId="894761409" sldId="314"/>
            <ac:picMk id="4" creationId="{7F4D75C9-50CA-EC61-E6E5-024546D68550}"/>
          </ac:picMkLst>
        </pc:picChg>
      </pc:sldChg>
      <pc:sldChg chg="delSp modSp mod">
        <pc:chgData name="Néstor Bueno" userId="d61a9449-f677-48d7-b4ab-5c8db4ace4f7" providerId="ADAL" clId="{1D707E04-F461-49E2-97E1-27DDD5979CBA}" dt="2024-10-31T20:39:19.884" v="10" actId="14100"/>
        <pc:sldMkLst>
          <pc:docMk/>
          <pc:sldMk cId="2882545426" sldId="316"/>
        </pc:sldMkLst>
        <pc:picChg chg="del mod">
          <ac:chgData name="Néstor Bueno" userId="d61a9449-f677-48d7-b4ab-5c8db4ace4f7" providerId="ADAL" clId="{1D707E04-F461-49E2-97E1-27DDD5979CBA}" dt="2024-10-31T20:39:02.723" v="8" actId="478"/>
          <ac:picMkLst>
            <pc:docMk/>
            <pc:sldMk cId="2882545426" sldId="316"/>
            <ac:picMk id="2" creationId="{0540C69D-FAC7-D92F-1DCB-3221E383A8AC}"/>
          </ac:picMkLst>
        </pc:picChg>
        <pc:picChg chg="del">
          <ac:chgData name="Néstor Bueno" userId="d61a9449-f677-48d7-b4ab-5c8db4ace4f7" providerId="ADAL" clId="{1D707E04-F461-49E2-97E1-27DDD5979CBA}" dt="2024-10-31T20:38:20.669" v="5" actId="478"/>
          <ac:picMkLst>
            <pc:docMk/>
            <pc:sldMk cId="2882545426" sldId="316"/>
            <ac:picMk id="3" creationId="{89E6E6FF-1556-8348-F55D-0413B70CFA36}"/>
          </ac:picMkLst>
        </pc:picChg>
        <pc:picChg chg="mod">
          <ac:chgData name="Néstor Bueno" userId="d61a9449-f677-48d7-b4ab-5c8db4ace4f7" providerId="ADAL" clId="{1D707E04-F461-49E2-97E1-27DDD5979CBA}" dt="2024-10-31T20:39:19.884" v="10" actId="14100"/>
          <ac:picMkLst>
            <pc:docMk/>
            <pc:sldMk cId="2882545426" sldId="316"/>
            <ac:picMk id="4" creationId="{57F26A2A-54C4-26F6-C07E-6A30D14B0400}"/>
          </ac:picMkLst>
        </pc:picChg>
      </pc:sldChg>
      <pc:sldChg chg="delSp modSp mod">
        <pc:chgData name="Néstor Bueno" userId="d61a9449-f677-48d7-b4ab-5c8db4ace4f7" providerId="ADAL" clId="{1D707E04-F461-49E2-97E1-27DDD5979CBA}" dt="2024-10-31T20:42:49.812" v="31" actId="14100"/>
        <pc:sldMkLst>
          <pc:docMk/>
          <pc:sldMk cId="4168616331" sldId="318"/>
        </pc:sldMkLst>
        <pc:picChg chg="mod">
          <ac:chgData name="Néstor Bueno" userId="d61a9449-f677-48d7-b4ab-5c8db4ace4f7" providerId="ADAL" clId="{1D707E04-F461-49E2-97E1-27DDD5979CBA}" dt="2024-10-31T20:42:49.812" v="31" actId="14100"/>
          <ac:picMkLst>
            <pc:docMk/>
            <pc:sldMk cId="4168616331" sldId="318"/>
            <ac:picMk id="2" creationId="{EB1E51FB-90CF-F18F-7F28-3614B327BF5F}"/>
          </ac:picMkLst>
        </pc:picChg>
        <pc:picChg chg="del">
          <ac:chgData name="Néstor Bueno" userId="d61a9449-f677-48d7-b4ab-5c8db4ace4f7" providerId="ADAL" clId="{1D707E04-F461-49E2-97E1-27DDD5979CBA}" dt="2024-10-31T20:42:29.015" v="29" actId="478"/>
          <ac:picMkLst>
            <pc:docMk/>
            <pc:sldMk cId="4168616331" sldId="318"/>
            <ac:picMk id="3" creationId="{EB89A6C1-3C04-F88F-A24F-8F9B7C7F72BE}"/>
          </ac:picMkLst>
        </pc:picChg>
      </pc:sldChg>
      <pc:sldChg chg="delSp modSp mod">
        <pc:chgData name="Néstor Bueno" userId="d61a9449-f677-48d7-b4ab-5c8db4ace4f7" providerId="ADAL" clId="{1D707E04-F461-49E2-97E1-27DDD5979CBA}" dt="2024-10-31T20:44:38.709" v="47" actId="14100"/>
        <pc:sldMkLst>
          <pc:docMk/>
          <pc:sldMk cId="1182462764" sldId="320"/>
        </pc:sldMkLst>
        <pc:picChg chg="mod">
          <ac:chgData name="Néstor Bueno" userId="d61a9449-f677-48d7-b4ab-5c8db4ace4f7" providerId="ADAL" clId="{1D707E04-F461-49E2-97E1-27DDD5979CBA}" dt="2024-10-31T20:44:38.709" v="47" actId="14100"/>
          <ac:picMkLst>
            <pc:docMk/>
            <pc:sldMk cId="1182462764" sldId="320"/>
            <ac:picMk id="2" creationId="{46398ACA-5ED2-DF36-8388-C1494DCC8B53}"/>
          </ac:picMkLst>
        </pc:picChg>
        <pc:picChg chg="del">
          <ac:chgData name="Néstor Bueno" userId="d61a9449-f677-48d7-b4ab-5c8db4ace4f7" providerId="ADAL" clId="{1D707E04-F461-49E2-97E1-27DDD5979CBA}" dt="2024-10-31T20:44:26.943" v="45" actId="478"/>
          <ac:picMkLst>
            <pc:docMk/>
            <pc:sldMk cId="1182462764" sldId="320"/>
            <ac:picMk id="3" creationId="{6820F41C-5123-622D-125D-384B2227E249}"/>
          </ac:picMkLst>
        </pc:picChg>
      </pc:sldChg>
      <pc:sldChg chg="delSp modSp mod">
        <pc:chgData name="Néstor Bueno" userId="d61a9449-f677-48d7-b4ab-5c8db4ace4f7" providerId="ADAL" clId="{1D707E04-F461-49E2-97E1-27DDD5979CBA}" dt="2024-10-31T20:45:13.821" v="50" actId="14100"/>
        <pc:sldMkLst>
          <pc:docMk/>
          <pc:sldMk cId="507829972" sldId="321"/>
        </pc:sldMkLst>
        <pc:picChg chg="mod">
          <ac:chgData name="Néstor Bueno" userId="d61a9449-f677-48d7-b4ab-5c8db4ace4f7" providerId="ADAL" clId="{1D707E04-F461-49E2-97E1-27DDD5979CBA}" dt="2024-10-31T20:45:13.821" v="50" actId="14100"/>
          <ac:picMkLst>
            <pc:docMk/>
            <pc:sldMk cId="507829972" sldId="321"/>
            <ac:picMk id="2" creationId="{78A0E166-5A83-B721-8983-2DF29B6FCCF4}"/>
          </ac:picMkLst>
        </pc:picChg>
        <pc:picChg chg="del">
          <ac:chgData name="Néstor Bueno" userId="d61a9449-f677-48d7-b4ab-5c8db4ace4f7" providerId="ADAL" clId="{1D707E04-F461-49E2-97E1-27DDD5979CBA}" dt="2024-10-31T20:45:02.163" v="48" actId="478"/>
          <ac:picMkLst>
            <pc:docMk/>
            <pc:sldMk cId="507829972" sldId="321"/>
            <ac:picMk id="3" creationId="{8FF9153E-C755-CC61-45E0-E95180C16757}"/>
          </ac:picMkLst>
        </pc:picChg>
      </pc:sldChg>
      <pc:sldChg chg="delSp modSp mod">
        <pc:chgData name="Néstor Bueno" userId="d61a9449-f677-48d7-b4ab-5c8db4ace4f7" providerId="ADAL" clId="{1D707E04-F461-49E2-97E1-27DDD5979CBA}" dt="2024-10-31T20:45:53.053" v="53" actId="1076"/>
        <pc:sldMkLst>
          <pc:docMk/>
          <pc:sldMk cId="2231838408" sldId="322"/>
        </pc:sldMkLst>
        <pc:picChg chg="del">
          <ac:chgData name="Néstor Bueno" userId="d61a9449-f677-48d7-b4ab-5c8db4ace4f7" providerId="ADAL" clId="{1D707E04-F461-49E2-97E1-27DDD5979CBA}" dt="2024-10-31T20:45:40.167" v="51" actId="478"/>
          <ac:picMkLst>
            <pc:docMk/>
            <pc:sldMk cId="2231838408" sldId="322"/>
            <ac:picMk id="2" creationId="{AE70B1C9-F723-0F26-A073-F64D7353E6C2}"/>
          </ac:picMkLst>
        </pc:picChg>
        <pc:picChg chg="ord">
          <ac:chgData name="Néstor Bueno" userId="d61a9449-f677-48d7-b4ab-5c8db4ace4f7" providerId="ADAL" clId="{1D707E04-F461-49E2-97E1-27DDD5979CBA}" dt="2024-10-31T20:45:46.734" v="52" actId="167"/>
          <ac:picMkLst>
            <pc:docMk/>
            <pc:sldMk cId="2231838408" sldId="322"/>
            <ac:picMk id="4" creationId="{C1225025-2D05-B3E6-B10D-DD9C95216752}"/>
          </ac:picMkLst>
        </pc:picChg>
        <pc:picChg chg="mod">
          <ac:chgData name="Néstor Bueno" userId="d61a9449-f677-48d7-b4ab-5c8db4ace4f7" providerId="ADAL" clId="{1D707E04-F461-49E2-97E1-27DDD5979CBA}" dt="2024-10-31T20:45:53.053" v="53" actId="1076"/>
          <ac:picMkLst>
            <pc:docMk/>
            <pc:sldMk cId="2231838408" sldId="322"/>
            <ac:picMk id="5" creationId="{6CA781C0-1CDA-32E4-0B04-07A1BE175202}"/>
          </ac:picMkLst>
        </pc:picChg>
      </pc:sldChg>
      <pc:sldChg chg="delSp modSp mod">
        <pc:chgData name="Néstor Bueno" userId="d61a9449-f677-48d7-b4ab-5c8db4ace4f7" providerId="ADAL" clId="{1D707E04-F461-49E2-97E1-27DDD5979CBA}" dt="2024-10-31T20:40:20.356" v="16" actId="1076"/>
        <pc:sldMkLst>
          <pc:docMk/>
          <pc:sldMk cId="261051700" sldId="327"/>
        </pc:sldMkLst>
        <pc:picChg chg="del">
          <ac:chgData name="Néstor Bueno" userId="d61a9449-f677-48d7-b4ab-5c8db4ace4f7" providerId="ADAL" clId="{1D707E04-F461-49E2-97E1-27DDD5979CBA}" dt="2024-10-31T20:40:12.512" v="14" actId="478"/>
          <ac:picMkLst>
            <pc:docMk/>
            <pc:sldMk cId="261051700" sldId="327"/>
            <ac:picMk id="2" creationId="{BB819CBA-B073-2A83-AE65-9C7F0A0A9DB3}"/>
          </ac:picMkLst>
        </pc:picChg>
        <pc:picChg chg="ord">
          <ac:chgData name="Néstor Bueno" userId="d61a9449-f677-48d7-b4ab-5c8db4ace4f7" providerId="ADAL" clId="{1D707E04-F461-49E2-97E1-27DDD5979CBA}" dt="2024-10-31T20:40:18.423" v="15" actId="167"/>
          <ac:picMkLst>
            <pc:docMk/>
            <pc:sldMk cId="261051700" sldId="327"/>
            <ac:picMk id="4" creationId="{BFDD2A5B-BBCB-8CE0-5BBE-EE873A8FCC4D}"/>
          </ac:picMkLst>
        </pc:picChg>
        <pc:picChg chg="mod">
          <ac:chgData name="Néstor Bueno" userId="d61a9449-f677-48d7-b4ab-5c8db4ace4f7" providerId="ADAL" clId="{1D707E04-F461-49E2-97E1-27DDD5979CBA}" dt="2024-10-31T20:40:20.356" v="16" actId="1076"/>
          <ac:picMkLst>
            <pc:docMk/>
            <pc:sldMk cId="261051700" sldId="327"/>
            <ac:picMk id="5" creationId="{6CA781C0-1CDA-32E4-0B04-07A1BE175202}"/>
          </ac:picMkLst>
        </pc:picChg>
      </pc:sldChg>
      <pc:sldChg chg="delSp modSp mod">
        <pc:chgData name="Néstor Bueno" userId="d61a9449-f677-48d7-b4ab-5c8db4ace4f7" providerId="ADAL" clId="{1D707E04-F461-49E2-97E1-27DDD5979CBA}" dt="2024-10-31T20:42:10.019" v="28" actId="1076"/>
        <pc:sldMkLst>
          <pc:docMk/>
          <pc:sldMk cId="1823800951" sldId="328"/>
        </pc:sldMkLst>
        <pc:spChg chg="mod">
          <ac:chgData name="Néstor Bueno" userId="d61a9449-f677-48d7-b4ab-5c8db4ace4f7" providerId="ADAL" clId="{1D707E04-F461-49E2-97E1-27DDD5979CBA}" dt="2024-10-31T20:42:10.019" v="28" actId="1076"/>
          <ac:spMkLst>
            <pc:docMk/>
            <pc:sldMk cId="1823800951" sldId="328"/>
            <ac:spMk id="6" creationId="{D77A1757-0E85-440E-4D94-E84BEA23158A}"/>
          </ac:spMkLst>
        </pc:spChg>
        <pc:spChg chg="mod">
          <ac:chgData name="Néstor Bueno" userId="d61a9449-f677-48d7-b4ab-5c8db4ace4f7" providerId="ADAL" clId="{1D707E04-F461-49E2-97E1-27DDD5979CBA}" dt="2024-10-31T20:41:20.700" v="18" actId="1076"/>
          <ac:spMkLst>
            <pc:docMk/>
            <pc:sldMk cId="1823800951" sldId="328"/>
            <ac:spMk id="7" creationId="{A6BA340E-253E-EB81-E54B-2B2F5C9F8225}"/>
          </ac:spMkLst>
        </pc:spChg>
        <pc:spChg chg="mod">
          <ac:chgData name="Néstor Bueno" userId="d61a9449-f677-48d7-b4ab-5c8db4ace4f7" providerId="ADAL" clId="{1D707E04-F461-49E2-97E1-27DDD5979CBA}" dt="2024-10-31T20:42:03.286" v="27" actId="20577"/>
          <ac:spMkLst>
            <pc:docMk/>
            <pc:sldMk cId="1823800951" sldId="328"/>
            <ac:spMk id="8" creationId="{C393A4B4-9411-3A2B-2C5E-C5E2DDE6FDF1}"/>
          </ac:spMkLst>
        </pc:spChg>
        <pc:spChg chg="mod">
          <ac:chgData name="Néstor Bueno" userId="d61a9449-f677-48d7-b4ab-5c8db4ace4f7" providerId="ADAL" clId="{1D707E04-F461-49E2-97E1-27DDD5979CBA}" dt="2024-10-31T20:41:23.064" v="19" actId="20577"/>
          <ac:spMkLst>
            <pc:docMk/>
            <pc:sldMk cId="1823800951" sldId="328"/>
            <ac:spMk id="9" creationId="{97FFFD95-72D1-6F4C-FC2E-85236606F249}"/>
          </ac:spMkLst>
        </pc:spChg>
        <pc:picChg chg="mod ord">
          <ac:chgData name="Néstor Bueno" userId="d61a9449-f677-48d7-b4ab-5c8db4ace4f7" providerId="ADAL" clId="{1D707E04-F461-49E2-97E1-27DDD5979CBA}" dt="2024-10-31T20:41:54.840" v="24" actId="167"/>
          <ac:picMkLst>
            <pc:docMk/>
            <pc:sldMk cId="1823800951" sldId="328"/>
            <ac:picMk id="2" creationId="{8BFAB725-BD03-FDF9-3445-6DC988B15E88}"/>
          </ac:picMkLst>
        </pc:picChg>
        <pc:picChg chg="del">
          <ac:chgData name="Néstor Bueno" userId="d61a9449-f677-48d7-b4ab-5c8db4ace4f7" providerId="ADAL" clId="{1D707E04-F461-49E2-97E1-27DDD5979CBA}" dt="2024-10-31T20:41:36.828" v="20" actId="478"/>
          <ac:picMkLst>
            <pc:docMk/>
            <pc:sldMk cId="1823800951" sldId="328"/>
            <ac:picMk id="4" creationId="{FF0EBA10-EF2C-8AA1-31E1-80957FC1B3B2}"/>
          </ac:picMkLst>
        </pc:picChg>
      </pc:sldChg>
      <pc:sldChg chg="delSp modSp mod">
        <pc:chgData name="Néstor Bueno" userId="d61a9449-f677-48d7-b4ab-5c8db4ace4f7" providerId="ADAL" clId="{1D707E04-F461-49E2-97E1-27DDD5979CBA}" dt="2024-10-31T20:43:59.088" v="44" actId="20577"/>
        <pc:sldMkLst>
          <pc:docMk/>
          <pc:sldMk cId="4198736550" sldId="329"/>
        </pc:sldMkLst>
        <pc:spChg chg="mod">
          <ac:chgData name="Néstor Bueno" userId="d61a9449-f677-48d7-b4ab-5c8db4ace4f7" providerId="ADAL" clId="{1D707E04-F461-49E2-97E1-27DDD5979CBA}" dt="2024-10-31T20:43:59.088" v="44" actId="20577"/>
          <ac:spMkLst>
            <pc:docMk/>
            <pc:sldMk cId="4198736550" sldId="329"/>
            <ac:spMk id="8" creationId="{675858AA-478E-4970-8740-1562FF88AAA7}"/>
          </ac:spMkLst>
        </pc:spChg>
        <pc:spChg chg="mod">
          <ac:chgData name="Néstor Bueno" userId="d61a9449-f677-48d7-b4ab-5c8db4ace4f7" providerId="ADAL" clId="{1D707E04-F461-49E2-97E1-27DDD5979CBA}" dt="2024-10-31T20:43:12.254" v="34" actId="1076"/>
          <ac:spMkLst>
            <pc:docMk/>
            <pc:sldMk cId="4198736550" sldId="329"/>
            <ac:spMk id="10" creationId="{E37ECAD6-02F9-A0A7-07D3-FFEBCE16434E}"/>
          </ac:spMkLst>
        </pc:spChg>
        <pc:spChg chg="mod">
          <ac:chgData name="Néstor Bueno" userId="d61a9449-f677-48d7-b4ab-5c8db4ace4f7" providerId="ADAL" clId="{1D707E04-F461-49E2-97E1-27DDD5979CBA}" dt="2024-10-31T20:43:19.059" v="36" actId="20577"/>
          <ac:spMkLst>
            <pc:docMk/>
            <pc:sldMk cId="4198736550" sldId="329"/>
            <ac:spMk id="12" creationId="{D714D4C2-1042-D7FC-A944-B6F5BA550475}"/>
          </ac:spMkLst>
        </pc:spChg>
        <pc:picChg chg="mod ord">
          <ac:chgData name="Néstor Bueno" userId="d61a9449-f677-48d7-b4ab-5c8db4ace4f7" providerId="ADAL" clId="{1D707E04-F461-49E2-97E1-27DDD5979CBA}" dt="2024-10-31T20:43:49.766" v="41" actId="167"/>
          <ac:picMkLst>
            <pc:docMk/>
            <pc:sldMk cId="4198736550" sldId="329"/>
            <ac:picMk id="2" creationId="{788EA632-B29A-7646-6C48-34A388628CB3}"/>
          </ac:picMkLst>
        </pc:picChg>
        <pc:picChg chg="mod">
          <ac:chgData name="Néstor Bueno" userId="d61a9449-f677-48d7-b4ab-5c8db4ace4f7" providerId="ADAL" clId="{1D707E04-F461-49E2-97E1-27DDD5979CBA}" dt="2024-10-31T20:43:02.391" v="33" actId="1076"/>
          <ac:picMkLst>
            <pc:docMk/>
            <pc:sldMk cId="4198736550" sldId="329"/>
            <ac:picMk id="6" creationId="{4E9F4080-B5E9-75A8-1BE1-AB391B962C38}"/>
          </ac:picMkLst>
        </pc:picChg>
        <pc:picChg chg="del">
          <ac:chgData name="Néstor Bueno" userId="d61a9449-f677-48d7-b4ab-5c8db4ace4f7" providerId="ADAL" clId="{1D707E04-F461-49E2-97E1-27DDD5979CBA}" dt="2024-10-31T20:43:37.683" v="37" actId="478"/>
          <ac:picMkLst>
            <pc:docMk/>
            <pc:sldMk cId="4198736550" sldId="329"/>
            <ac:picMk id="7" creationId="{95A731C3-8586-BF4E-EF91-6405DD5AF5E0}"/>
          </ac:picMkLst>
        </pc:picChg>
      </pc:sldChg>
      <pc:sldChg chg="delSp modSp mod">
        <pc:chgData name="Néstor Bueno" userId="d61a9449-f677-48d7-b4ab-5c8db4ace4f7" providerId="ADAL" clId="{1D707E04-F461-49E2-97E1-27DDD5979CBA}" dt="2024-10-31T20:46:15.180" v="56" actId="1076"/>
        <pc:sldMkLst>
          <pc:docMk/>
          <pc:sldMk cId="1948177520" sldId="330"/>
        </pc:sldMkLst>
        <pc:picChg chg="del">
          <ac:chgData name="Néstor Bueno" userId="d61a9449-f677-48d7-b4ab-5c8db4ace4f7" providerId="ADAL" clId="{1D707E04-F461-49E2-97E1-27DDD5979CBA}" dt="2024-10-31T20:46:06.331" v="54" actId="478"/>
          <ac:picMkLst>
            <pc:docMk/>
            <pc:sldMk cId="1948177520" sldId="330"/>
            <ac:picMk id="2" creationId="{2A345061-979D-9B65-0ECA-43E81CB58D2E}"/>
          </ac:picMkLst>
        </pc:picChg>
        <pc:picChg chg="ord">
          <ac:chgData name="Néstor Bueno" userId="d61a9449-f677-48d7-b4ab-5c8db4ace4f7" providerId="ADAL" clId="{1D707E04-F461-49E2-97E1-27DDD5979CBA}" dt="2024-10-31T20:46:13.246" v="55" actId="167"/>
          <ac:picMkLst>
            <pc:docMk/>
            <pc:sldMk cId="1948177520" sldId="330"/>
            <ac:picMk id="4" creationId="{E69469B2-BC2B-820B-955D-23AF468C956F}"/>
          </ac:picMkLst>
        </pc:picChg>
        <pc:picChg chg="mod">
          <ac:chgData name="Néstor Bueno" userId="d61a9449-f677-48d7-b4ab-5c8db4ace4f7" providerId="ADAL" clId="{1D707E04-F461-49E2-97E1-27DDD5979CBA}" dt="2024-10-31T20:46:15.180" v="56" actId="1076"/>
          <ac:picMkLst>
            <pc:docMk/>
            <pc:sldMk cId="1948177520" sldId="330"/>
            <ac:picMk id="5" creationId="{6CA781C0-1CDA-32E4-0B04-07A1BE17520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97D3F-C1C2-4682-A6BC-6C6AB6A5A1F2}" type="datetime1">
              <a:rPr lang="es-MX" smtClean="0"/>
              <a:t>31/10/2024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BC439-BFB5-4382-A872-AEDDBEFB205B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357740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BCC37-CFF6-4202-A093-4B52E02B9A4B}" type="datetime1">
              <a:rPr lang="es-MX" noProof="0" smtClean="0"/>
              <a:t>31/10/2024</a:t>
            </a:fld>
            <a:endParaRPr lang="es-MX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/>
            <a:r>
              <a:rPr lang="es-MX" noProof="0" dirty="0"/>
              <a:t>Segundo nivel</a:t>
            </a:r>
          </a:p>
          <a:p>
            <a:pPr lvl="2"/>
            <a:r>
              <a:rPr lang="es-MX" noProof="0" dirty="0"/>
              <a:t>Tercer nivel</a:t>
            </a:r>
          </a:p>
          <a:p>
            <a:pPr lvl="3"/>
            <a:r>
              <a:rPr lang="es-MX" noProof="0" dirty="0"/>
              <a:t>Cuarto nivel</a:t>
            </a:r>
          </a:p>
          <a:p>
            <a:pPr lvl="4"/>
            <a:r>
              <a:rPr lang="es-MX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73A10-15EB-4BFD-8DDC-C8E8A04D9368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89998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72717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6829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n-US" noProof="0"/>
              <a:t>Click to edit Master subtitle style</a:t>
            </a:r>
            <a:endParaRPr lang="es-MX" noProof="0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DE65D4-F675-48A5-9F88-60A62B4675FD}" type="datetime1">
              <a:rPr lang="es-MX" noProof="0" smtClean="0"/>
              <a:t>31/10/2024</a:t>
            </a:fld>
            <a:endParaRPr lang="es-MX" noProof="0" dirty="0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2D6CF8-6507-4D3E-B614-BAC2C32F56E8}" type="datetime1">
              <a:rPr lang="es-MX" noProof="0" smtClean="0"/>
              <a:t>31/10/2024</a:t>
            </a:fld>
            <a:endParaRPr lang="es-MX" noProof="0" dirty="0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C83781-879B-4BA7-B081-52599C73A4CC}" type="datetime1">
              <a:rPr lang="es-MX" noProof="0" smtClean="0"/>
              <a:t>31/10/2024</a:t>
            </a:fld>
            <a:endParaRPr lang="es-MX" noProof="0" dirty="0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1" name="Marcador de posición de número de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FA3144-0DE1-4D49-9764-C8644B3B5971}" type="datetime1">
              <a:rPr lang="es-MX" noProof="0" smtClean="0"/>
              <a:t>31/10/2024</a:t>
            </a:fld>
            <a:endParaRPr lang="es-MX" noProof="0" dirty="0"/>
          </a:p>
        </p:txBody>
      </p:sp>
      <p:sp>
        <p:nvSpPr>
          <p:cNvPr id="9" name="Marcador de posición de pie de pá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0" name="Marcador de posición de número de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C8D1B6-721A-4314-A8CF-3C71FD2D9249}" type="datetime1">
              <a:rPr lang="es-MX" noProof="0" smtClean="0"/>
              <a:t>31/10/2024</a:t>
            </a:fld>
            <a:endParaRPr lang="es-MX" noProof="0" dirty="0"/>
          </a:p>
        </p:txBody>
      </p:sp>
      <p:sp>
        <p:nvSpPr>
          <p:cNvPr id="11" name="Marcador de posición de pie de pá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6" name="Marcador de posición de fech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1F4F96-2804-435B-BA3A-8D1939915E4E}" type="datetime1">
              <a:rPr lang="es-MX" noProof="0" smtClean="0"/>
              <a:t>31/10/2024</a:t>
            </a:fld>
            <a:endParaRPr lang="es-MX" noProof="0" dirty="0"/>
          </a:p>
        </p:txBody>
      </p:sp>
      <p:sp>
        <p:nvSpPr>
          <p:cNvPr id="7" name="Marcador de posición de pie de pá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8" name="Marcador de posición de número de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7914F1-B626-444E-9AD3-156898D1BE12}" type="datetime1">
              <a:rPr lang="es-MX" noProof="0" smtClean="0"/>
              <a:t>31/10/2024</a:t>
            </a:fld>
            <a:endParaRPr lang="es-MX" noProof="0" dirty="0"/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9F3C81F6-6BE2-4BE7-845E-D3A016CC0E48}" type="datetime1">
              <a:rPr lang="es-MX" noProof="0" smtClean="0"/>
              <a:t>31/10/2024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s-MX" noProof="0" smtClean="0"/>
              <a:pPr rtl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s-MX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276EFF3C-41AD-4D52-962B-351A88ED9459}" type="datetime1">
              <a:rPr lang="es-MX" noProof="0" smtClean="0"/>
              <a:t>31/10/2024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MX" noProof="0" dirty="0"/>
              <a:t>Haz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 rtl="0"/>
            <a:r>
              <a:rPr lang="es-MX" noProof="0" dirty="0"/>
              <a:t>Segundo nivel</a:t>
            </a:r>
          </a:p>
          <a:p>
            <a:pPr lvl="2" rtl="0"/>
            <a:r>
              <a:rPr lang="es-MX" noProof="0" dirty="0"/>
              <a:t>Tercer nivel</a:t>
            </a:r>
          </a:p>
          <a:p>
            <a:pPr lvl="3" rtl="0"/>
            <a:r>
              <a:rPr lang="es-MX" noProof="0" dirty="0"/>
              <a:t>Cuarto nivel</a:t>
            </a:r>
          </a:p>
          <a:p>
            <a:pPr lvl="4" rtl="0"/>
            <a:r>
              <a:rPr lang="es-MX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99600FEF-DDDE-4397-AC1A-E298A0B047AC}" type="datetime1">
              <a:rPr lang="es-MX" noProof="0" smtClean="0"/>
              <a:t>31/10/2024</a:t>
            </a:fld>
            <a:endParaRPr lang="es-MX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Imagen 3" descr="Un trozo de papel con un lápiz situado encima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rtlCol="0" anchor="b">
            <a:noAutofit/>
          </a:bodyPr>
          <a:lstStyle/>
          <a:p>
            <a:r>
              <a:rPr lang="es-MX" sz="3600" dirty="0">
                <a:solidFill>
                  <a:schemeClr val="tx1"/>
                </a:solidFill>
              </a:rPr>
              <a:t>Marcas</a:t>
            </a:r>
            <a:br>
              <a:rPr lang="es-MX" sz="3600" dirty="0">
                <a:solidFill>
                  <a:schemeClr val="tx1"/>
                </a:solidFill>
              </a:rPr>
            </a:br>
            <a:r>
              <a:rPr lang="es-MX" sz="3600" dirty="0">
                <a:solidFill>
                  <a:schemeClr val="tx1"/>
                </a:solidFill>
              </a:rPr>
              <a:t>solicitadas por la Webpi (SAPI)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MX" sz="1600" dirty="0"/>
              <a:t>Octubre 2024</a:t>
            </a:r>
          </a:p>
          <a:p>
            <a:pPr rtl="0">
              <a:lnSpc>
                <a:spcPct val="100000"/>
              </a:lnSpc>
            </a:pPr>
            <a:r>
              <a:rPr lang="es-MX" sz="1600" dirty="0"/>
              <a:t>NB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1BE0652-B392-6C87-E67E-3FEBD672D6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58" t="16098" r="13392" b="19721"/>
          <a:stretch/>
        </p:blipFill>
        <p:spPr>
          <a:xfrm>
            <a:off x="10742125" y="4607601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DD2A5B-BBCB-8CE0-5BBE-EE873A8FC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011" y="764817"/>
            <a:ext cx="9345978" cy="5328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3261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Enero-Octubre 2024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1759336" y="1557676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1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2294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Octubre 2024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5A52E6-27C7-C22B-E8A4-2D15A6A28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4220"/>
            <a:ext cx="12192000" cy="424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61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Imagen 3" descr="Un trozo de papel con un lápiz situado encima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rtlCol="0" anchor="b">
            <a:noAutofit/>
          </a:bodyPr>
          <a:lstStyle/>
          <a:p>
            <a:r>
              <a:rPr lang="es-MX" sz="3600" dirty="0">
                <a:solidFill>
                  <a:schemeClr val="tx1"/>
                </a:solidFill>
              </a:rPr>
              <a:t>Patentes</a:t>
            </a:r>
            <a:br>
              <a:rPr lang="es-MX" sz="3600" dirty="0">
                <a:solidFill>
                  <a:schemeClr val="tx1"/>
                </a:solidFill>
              </a:rPr>
            </a:br>
            <a:r>
              <a:rPr lang="es-MX" sz="3600" dirty="0">
                <a:solidFill>
                  <a:schemeClr val="tx1"/>
                </a:solidFill>
              </a:rPr>
              <a:t>solicitadas por la Webpi (SAPI)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MX" sz="1600" dirty="0"/>
              <a:t>Octubre 2024</a:t>
            </a:r>
          </a:p>
          <a:p>
            <a:pPr rtl="0">
              <a:lnSpc>
                <a:spcPct val="100000"/>
              </a:lnSpc>
            </a:pPr>
            <a:r>
              <a:rPr lang="es-MX" sz="1600" dirty="0"/>
              <a:t>NB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1BE0652-B392-6C87-E67E-3FEBD672D6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58" t="16098" r="13392" b="19721"/>
          <a:stretch/>
        </p:blipFill>
        <p:spPr>
          <a:xfrm>
            <a:off x="10742125" y="4607601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47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09D0A0-DB0F-ED3C-E50C-337DDBE75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830" y="748579"/>
            <a:ext cx="5314276" cy="51198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E22246-5184-8DC9-7C38-43A8CF721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68" y="748579"/>
            <a:ext cx="5314277" cy="51198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B52104-A7A1-6123-855C-DCAAD4250B6A}"/>
              </a:ext>
            </a:extLst>
          </p:cNvPr>
          <p:cNvSpPr txBox="1"/>
          <p:nvPr/>
        </p:nvSpPr>
        <p:spPr>
          <a:xfrm>
            <a:off x="3523890" y="127179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273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7A1757-0E85-440E-4D94-E84BEA23158A}"/>
              </a:ext>
            </a:extLst>
          </p:cNvPr>
          <p:cNvSpPr txBox="1"/>
          <p:nvPr/>
        </p:nvSpPr>
        <p:spPr>
          <a:xfrm>
            <a:off x="9197196" y="1271798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279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354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FAB725-BD03-FDF9-3445-6DC988B15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357" y="816654"/>
            <a:ext cx="5314276" cy="51198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09D0A0-DB0F-ED3C-E50C-337DDBE75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43" y="800337"/>
            <a:ext cx="5314276" cy="51198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2204984" y="277118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7A1757-0E85-440E-4D94-E84BEA23158A}"/>
              </a:ext>
            </a:extLst>
          </p:cNvPr>
          <p:cNvSpPr txBox="1"/>
          <p:nvPr/>
        </p:nvSpPr>
        <p:spPr>
          <a:xfrm>
            <a:off x="3516546" y="915871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279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1BE882-D61A-2ABB-D429-221639053090}"/>
              </a:ext>
            </a:extLst>
          </p:cNvPr>
          <p:cNvSpPr txBox="1"/>
          <p:nvPr/>
        </p:nvSpPr>
        <p:spPr>
          <a:xfrm>
            <a:off x="8133930" y="277117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93A4B4-9411-3A2B-2C5E-C5E2DDE6FDF1}"/>
              </a:ext>
            </a:extLst>
          </p:cNvPr>
          <p:cNvSpPr txBox="1"/>
          <p:nvPr/>
        </p:nvSpPr>
        <p:spPr>
          <a:xfrm>
            <a:off x="9468112" y="921494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224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A6BA340E-253E-EB81-E54B-2B2F5C9F8225}"/>
              </a:ext>
            </a:extLst>
          </p:cNvPr>
          <p:cNvSpPr/>
          <p:nvPr/>
        </p:nvSpPr>
        <p:spPr>
          <a:xfrm>
            <a:off x="4164334" y="5534444"/>
            <a:ext cx="563418" cy="461665"/>
          </a:xfrm>
          <a:prstGeom prst="up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FFFD95-72D1-6F4C-FC2E-85236606F249}"/>
              </a:ext>
            </a:extLst>
          </p:cNvPr>
          <p:cNvSpPr/>
          <p:nvPr/>
        </p:nvSpPr>
        <p:spPr>
          <a:xfrm>
            <a:off x="4759655" y="5614624"/>
            <a:ext cx="7955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231</a:t>
            </a:r>
            <a:endParaRPr lang="es-MX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3800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1E51FB-90CF-F18F-7F28-3614B327B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6435"/>
            <a:ext cx="12192000" cy="51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16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9F4080-B5E9-75A8-1BE1-AB391B962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752" y="748578"/>
            <a:ext cx="5328679" cy="51198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DC6080-0A34-E1C4-59B9-C8B7217D0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06" y="748579"/>
            <a:ext cx="5328679" cy="51198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FD68B6-5802-C842-520D-6B82F7072662}"/>
              </a:ext>
            </a:extLst>
          </p:cNvPr>
          <p:cNvSpPr txBox="1"/>
          <p:nvPr/>
        </p:nvSpPr>
        <p:spPr>
          <a:xfrm>
            <a:off x="3523890" y="127179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12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41D5C2-6333-CA53-6A32-94D5007B7663}"/>
              </a:ext>
            </a:extLst>
          </p:cNvPr>
          <p:cNvSpPr txBox="1"/>
          <p:nvPr/>
        </p:nvSpPr>
        <p:spPr>
          <a:xfrm>
            <a:off x="9119558" y="1271798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78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243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8EA632-B29A-7646-6C48-34A388628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327" y="791711"/>
            <a:ext cx="5328679" cy="51198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9F4080-B5E9-75A8-1BE1-AB391B962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75" y="791712"/>
            <a:ext cx="5328679" cy="51198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2196358" y="268492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41D5C2-6333-CA53-6A32-94D5007B7663}"/>
              </a:ext>
            </a:extLst>
          </p:cNvPr>
          <p:cNvSpPr txBox="1"/>
          <p:nvPr/>
        </p:nvSpPr>
        <p:spPr>
          <a:xfrm>
            <a:off x="3400245" y="1314930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78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49C592-4067-A57F-D1DA-2925EF2B68BB}"/>
              </a:ext>
            </a:extLst>
          </p:cNvPr>
          <p:cNvSpPr txBox="1"/>
          <p:nvPr/>
        </p:nvSpPr>
        <p:spPr>
          <a:xfrm>
            <a:off x="8333102" y="268492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5858AA-478E-4970-8740-1562FF88AAA7}"/>
              </a:ext>
            </a:extLst>
          </p:cNvPr>
          <p:cNvSpPr txBox="1"/>
          <p:nvPr/>
        </p:nvSpPr>
        <p:spPr>
          <a:xfrm>
            <a:off x="9588798" y="1319534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46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E37ECAD6-02F9-A0A7-07D3-FFEBCE16434E}"/>
              </a:ext>
            </a:extLst>
          </p:cNvPr>
          <p:cNvSpPr/>
          <p:nvPr/>
        </p:nvSpPr>
        <p:spPr>
          <a:xfrm>
            <a:off x="4421367" y="5449899"/>
            <a:ext cx="563418" cy="461665"/>
          </a:xfrm>
          <a:prstGeom prst="up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14D4C2-1042-D7FC-A944-B6F5BA550475}"/>
              </a:ext>
            </a:extLst>
          </p:cNvPr>
          <p:cNvSpPr/>
          <p:nvPr/>
        </p:nvSpPr>
        <p:spPr>
          <a:xfrm>
            <a:off x="4909815" y="5449899"/>
            <a:ext cx="6046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72</a:t>
            </a:r>
            <a:endParaRPr lang="es-MX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8736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398ACA-5ED2-DF36-8388-C1494DCC8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1980"/>
            <a:ext cx="12192000" cy="479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62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A0E166-5A83-B721-8983-2DF29B6FC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904214"/>
            <a:ext cx="12204814" cy="304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29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F12FFE-F1A6-EFDA-14D3-4752AECD1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48580"/>
            <a:ext cx="5185870" cy="51198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2A52EDA-D630-4408-6372-CE7986441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39" y="748580"/>
            <a:ext cx="5185870" cy="51198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549E25-0715-6DC3-A18D-1D5AC61F84F6}"/>
              </a:ext>
            </a:extLst>
          </p:cNvPr>
          <p:cNvSpPr txBox="1"/>
          <p:nvPr/>
        </p:nvSpPr>
        <p:spPr>
          <a:xfrm>
            <a:off x="3368615" y="142088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12144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AB2C80-CC50-36FA-D4E6-425B5F495CEE}"/>
              </a:ext>
            </a:extLst>
          </p:cNvPr>
          <p:cNvSpPr txBox="1"/>
          <p:nvPr/>
        </p:nvSpPr>
        <p:spPr>
          <a:xfrm>
            <a:off x="9352471" y="142088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11647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595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225025-2D05-B3E6-B10D-DD9C95216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681" y="539245"/>
            <a:ext cx="9766638" cy="57795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2294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Octubre 2024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3126249" y="1384831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38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9469B2-BC2B-820B-955D-23AF468C9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798" y="539245"/>
            <a:ext cx="10004403" cy="57795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3261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Enero-Octubre 2024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1447010" y="840504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77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B16DFF-570D-6CE5-F0F3-C1EE474EF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332" y="748150"/>
            <a:ext cx="5434804" cy="51194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E96797-A9A8-6A61-8780-1EF708835FBA}"/>
              </a:ext>
            </a:extLst>
          </p:cNvPr>
          <p:cNvSpPr txBox="1"/>
          <p:nvPr/>
        </p:nvSpPr>
        <p:spPr>
          <a:xfrm>
            <a:off x="8640036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3F4F83-842D-3646-3FEF-EDDE81DD0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03" y="748580"/>
            <a:ext cx="5185870" cy="51198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F852F5-BEC5-D423-4386-C714B2B7F95F}"/>
              </a:ext>
            </a:extLst>
          </p:cNvPr>
          <p:cNvSpPr txBox="1"/>
          <p:nvPr/>
        </p:nvSpPr>
        <p:spPr>
          <a:xfrm>
            <a:off x="1995074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8ED3F5-CCC0-8E63-78CF-CAFC642D738E}"/>
              </a:ext>
            </a:extLst>
          </p:cNvPr>
          <p:cNvSpPr txBox="1"/>
          <p:nvPr/>
        </p:nvSpPr>
        <p:spPr>
          <a:xfrm>
            <a:off x="3463423" y="1083427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11647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4B654E-D153-8037-6A7B-85534217D688}"/>
              </a:ext>
            </a:extLst>
          </p:cNvPr>
          <p:cNvSpPr txBox="1"/>
          <p:nvPr/>
        </p:nvSpPr>
        <p:spPr>
          <a:xfrm>
            <a:off x="9378207" y="1083427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10586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DEFD3B0F-90BA-262C-93B8-0465F776D4BE}"/>
              </a:ext>
            </a:extLst>
          </p:cNvPr>
          <p:cNvSpPr/>
          <p:nvPr/>
        </p:nvSpPr>
        <p:spPr>
          <a:xfrm>
            <a:off x="4111211" y="5811556"/>
            <a:ext cx="563418" cy="461665"/>
          </a:xfrm>
          <a:prstGeom prst="up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493CD2-0185-D15C-38D7-5E9AF0EE01FD}"/>
              </a:ext>
            </a:extLst>
          </p:cNvPr>
          <p:cNvSpPr/>
          <p:nvPr/>
        </p:nvSpPr>
        <p:spPr>
          <a:xfrm>
            <a:off x="4582837" y="5868434"/>
            <a:ext cx="10246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9558</a:t>
            </a:r>
            <a:endParaRPr lang="es-MX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6859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AA4026-3C43-2445-D37B-18D754A2A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0" y="1614807"/>
            <a:ext cx="12177069" cy="362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71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F17086-49A5-EA6C-F9B7-25EC7976F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981" y="751300"/>
            <a:ext cx="5696293" cy="51171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C4B21B-80E8-BB92-7F25-6EB272AC7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9" y="748580"/>
            <a:ext cx="5699321" cy="51198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60F6EF-1D14-A516-BBE4-672A74850A91}"/>
              </a:ext>
            </a:extLst>
          </p:cNvPr>
          <p:cNvSpPr txBox="1"/>
          <p:nvPr/>
        </p:nvSpPr>
        <p:spPr>
          <a:xfrm>
            <a:off x="3590910" y="1395007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832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8A801-597A-EC7B-77A3-CAE45669B1B2}"/>
              </a:ext>
            </a:extLst>
          </p:cNvPr>
          <p:cNvSpPr txBox="1"/>
          <p:nvPr/>
        </p:nvSpPr>
        <p:spPr>
          <a:xfrm>
            <a:off x="9626525" y="138965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671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821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ABD58D-E14B-AD60-17F8-1962E53AB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67713"/>
            <a:ext cx="5696293" cy="51171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F17086-49A5-EA6C-F9B7-25EC7976F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27" y="870433"/>
            <a:ext cx="5696293" cy="51171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2161417" y="344493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8A801-597A-EC7B-77A3-CAE45669B1B2}"/>
              </a:ext>
            </a:extLst>
          </p:cNvPr>
          <p:cNvSpPr txBox="1"/>
          <p:nvPr/>
        </p:nvSpPr>
        <p:spPr>
          <a:xfrm>
            <a:off x="3815710" y="1150574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671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75E530-341B-DFBE-1D7F-C286039F5BCF}"/>
              </a:ext>
            </a:extLst>
          </p:cNvPr>
          <p:cNvSpPr txBox="1"/>
          <p:nvPr/>
        </p:nvSpPr>
        <p:spPr>
          <a:xfrm>
            <a:off x="8318199" y="352556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E422A1-8324-AF13-5239-BDF84A1179CB}"/>
              </a:ext>
            </a:extLst>
          </p:cNvPr>
          <p:cNvSpPr txBox="1"/>
          <p:nvPr/>
        </p:nvSpPr>
        <p:spPr>
          <a:xfrm>
            <a:off x="9803826" y="1150574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692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81F62D83-C124-9CB6-C207-05E6F4735B81}"/>
              </a:ext>
            </a:extLst>
          </p:cNvPr>
          <p:cNvSpPr/>
          <p:nvPr/>
        </p:nvSpPr>
        <p:spPr>
          <a:xfrm>
            <a:off x="4563963" y="5815380"/>
            <a:ext cx="563418" cy="461665"/>
          </a:xfrm>
          <a:prstGeom prst="up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E7404A-340F-007A-B079-2D8A72F98320}"/>
              </a:ext>
            </a:extLst>
          </p:cNvPr>
          <p:cNvSpPr/>
          <p:nvPr/>
        </p:nvSpPr>
        <p:spPr>
          <a:xfrm>
            <a:off x="5157617" y="5895560"/>
            <a:ext cx="7988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573</a:t>
            </a:r>
            <a:endParaRPr lang="es-MX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0463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557F50-33CD-C837-3905-9B6C47D18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5550"/>
            <a:ext cx="12192000" cy="468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74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F26A2A-54C4-26F6-C07E-6A30D14B0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8" y="1657350"/>
            <a:ext cx="12196412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45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808330-E5A8-8E49-9775-81020D427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011" y="764817"/>
            <a:ext cx="9345978" cy="5328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2294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Octubre 2024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1770554" y="1279078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68060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6111_TF22712842.potx" id="{B0BDFD61-5937-4274-9DC0-60A2C3092210}" vid="{AD8ACFFD-D929-413D-A1C2-04EF9C42773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</TotalTime>
  <Words>104</Words>
  <Application>Microsoft Office PowerPoint</Application>
  <PresentationFormat>Widescreen</PresentationFormat>
  <Paragraphs>49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Aptos ExtraBold</vt:lpstr>
      <vt:lpstr>Bookman Old Style</vt:lpstr>
      <vt:lpstr>Calibri</vt:lpstr>
      <vt:lpstr>Franklin Gothic Book</vt:lpstr>
      <vt:lpstr>1_RetrospectVTI</vt:lpstr>
      <vt:lpstr>Marcas solicitadas por la Webpi (SAPI)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Patentes solicitadas por la Webpi (SAPI)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Marcas y patentes solicitadas por la Webpi (SAPI)</dc:title>
  <dc:creator>Néstor Bueno</dc:creator>
  <cp:lastModifiedBy>Néstor Bueno</cp:lastModifiedBy>
  <cp:revision>19</cp:revision>
  <dcterms:created xsi:type="dcterms:W3CDTF">2023-05-01T14:43:40Z</dcterms:created>
  <dcterms:modified xsi:type="dcterms:W3CDTF">2024-10-31T20:46:21Z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