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98" r:id="rId5"/>
    <p:sldId id="309" r:id="rId6"/>
    <p:sldId id="325" r:id="rId7"/>
    <p:sldId id="310" r:id="rId8"/>
    <p:sldId id="311" r:id="rId9"/>
    <p:sldId id="326" r:id="rId10"/>
    <p:sldId id="312" r:id="rId11"/>
    <p:sldId id="316" r:id="rId12"/>
    <p:sldId id="313" r:id="rId13"/>
    <p:sldId id="327" r:id="rId14"/>
    <p:sldId id="314" r:id="rId15"/>
    <p:sldId id="305" r:id="rId16"/>
    <p:sldId id="317" r:id="rId17"/>
    <p:sldId id="328" r:id="rId18"/>
    <p:sldId id="318" r:id="rId19"/>
    <p:sldId id="319" r:id="rId20"/>
    <p:sldId id="329" r:id="rId21"/>
    <p:sldId id="320" r:id="rId22"/>
    <p:sldId id="321" r:id="rId23"/>
    <p:sldId id="322" r:id="rId24"/>
    <p:sldId id="330" r:id="rId25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ECCB2-8387-4366-AC02-FF2AAA17FE1A}" v="22" dt="2024-11-30T13:02:5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F15ECCB2-8387-4366-AC02-FF2AAA17FE1A}"/>
    <pc:docChg chg="custSel modSld">
      <pc:chgData name="Néstor Bueno" userId="d61a9449-f677-48d7-b4ab-5c8db4ace4f7" providerId="ADAL" clId="{F15ECCB2-8387-4366-AC02-FF2AAA17FE1A}" dt="2024-11-30T13:06:01.319" v="224" actId="1036"/>
      <pc:docMkLst>
        <pc:docMk/>
      </pc:docMkLst>
      <pc:sldChg chg="modSp">
        <pc:chgData name="Néstor Bueno" userId="d61a9449-f677-48d7-b4ab-5c8db4ace4f7" providerId="ADAL" clId="{F15ECCB2-8387-4366-AC02-FF2AAA17FE1A}" dt="2024-11-30T12:23:08.668" v="0"/>
        <pc:sldMkLst>
          <pc:docMk/>
          <pc:sldMk cId="193143965" sldId="298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F15ECCB2-8387-4366-AC02-FF2AAA17FE1A}" dt="2024-11-30T12:23:08.668" v="0"/>
        <pc:sldMkLst>
          <pc:docMk/>
          <pc:sldMk cId="2204747870" sldId="305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F15ECCB2-8387-4366-AC02-FF2AAA17FE1A}" dt="2024-11-30T12:41:24.273" v="37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F15ECCB2-8387-4366-AC02-FF2AAA17FE1A}" dt="2024-11-30T12:41:24.273" v="37" actId="14100"/>
          <ac:picMkLst>
            <pc:docMk/>
            <pc:sldMk cId="1311271775" sldId="310"/>
            <ac:picMk id="2" creationId="{14ACFAB3-2112-B3F4-5C8D-A9936CD08226}"/>
          </ac:picMkLst>
        </pc:picChg>
        <pc:picChg chg="del">
          <ac:chgData name="Néstor Bueno" userId="d61a9449-f677-48d7-b4ab-5c8db4ace4f7" providerId="ADAL" clId="{F15ECCB2-8387-4366-AC02-FF2AAA17FE1A}" dt="2024-11-30T12:40:57.011" v="34" actId="478"/>
          <ac:picMkLst>
            <pc:docMk/>
            <pc:sldMk cId="1311271775" sldId="310"/>
            <ac:picMk id="3" creationId="{17AA4026-3C43-2445-D37B-18D754A2A664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4:07.338" v="51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F15ECCB2-8387-4366-AC02-FF2AAA17FE1A}" dt="2024-11-30T12:43:37.398" v="49" actId="478"/>
          <ac:picMkLst>
            <pc:docMk/>
            <pc:sldMk cId="3904174755" sldId="312"/>
            <ac:picMk id="2" creationId="{56557F50-33CD-C837-3905-9B6C47D18BC8}"/>
          </ac:picMkLst>
        </pc:picChg>
        <pc:picChg chg="mod">
          <ac:chgData name="Néstor Bueno" userId="d61a9449-f677-48d7-b4ab-5c8db4ace4f7" providerId="ADAL" clId="{F15ECCB2-8387-4366-AC02-FF2AAA17FE1A}" dt="2024-11-30T12:44:07.338" v="51" actId="14100"/>
          <ac:picMkLst>
            <pc:docMk/>
            <pc:sldMk cId="3904174755" sldId="312"/>
            <ac:picMk id="3" creationId="{F220253D-EC0A-AB29-8F5F-B5DACA8268E9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6:12.564" v="57" actId="1076"/>
        <pc:sldMkLst>
          <pc:docMk/>
          <pc:sldMk cId="3281768060" sldId="313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F15ECCB2-8387-4366-AC02-FF2AAA17FE1A}" dt="2024-11-30T12:46:08.439" v="56" actId="167"/>
          <ac:picMkLst>
            <pc:docMk/>
            <pc:sldMk cId="3281768060" sldId="313"/>
            <ac:picMk id="2" creationId="{EA2E1428-716C-B9D2-0C7A-FC15FE94C59E}"/>
          </ac:picMkLst>
        </pc:picChg>
        <pc:picChg chg="del">
          <ac:chgData name="Néstor Bueno" userId="d61a9449-f677-48d7-b4ab-5c8db4ace4f7" providerId="ADAL" clId="{F15ECCB2-8387-4366-AC02-FF2AAA17FE1A}" dt="2024-11-30T12:46:02.488" v="55" actId="478"/>
          <ac:picMkLst>
            <pc:docMk/>
            <pc:sldMk cId="3281768060" sldId="313"/>
            <ac:picMk id="4" creationId="{AA808330-E5A8-8E49-9775-81020D427AFE}"/>
          </ac:picMkLst>
        </pc:picChg>
        <pc:picChg chg="mod">
          <ac:chgData name="Néstor Bueno" userId="d61a9449-f677-48d7-b4ab-5c8db4ace4f7" providerId="ADAL" clId="{F15ECCB2-8387-4366-AC02-FF2AAA17FE1A}" dt="2024-11-30T12:46:12.564" v="57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8:18.669" v="61" actId="478"/>
        <pc:sldMkLst>
          <pc:docMk/>
          <pc:sldMk cId="894761409" sldId="314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F15ECCB2-8387-4366-AC02-FF2AAA17FE1A}" dt="2024-11-30T12:48:18.669" v="61" actId="478"/>
          <ac:picMkLst>
            <pc:docMk/>
            <pc:sldMk cId="894761409" sldId="314"/>
            <ac:picMk id="2" creationId="{315A52E6-27C7-C22B-E8A4-2D15A6A28549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5:12.421" v="54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F15ECCB2-8387-4366-AC02-FF2AAA17FE1A}" dt="2024-11-30T12:45:12.421" v="54" actId="14100"/>
          <ac:picMkLst>
            <pc:docMk/>
            <pc:sldMk cId="2882545426" sldId="316"/>
            <ac:picMk id="2" creationId="{9DA76F6F-085C-D322-5590-93219335F5C5}"/>
          </ac:picMkLst>
        </pc:picChg>
        <pc:picChg chg="del">
          <ac:chgData name="Néstor Bueno" userId="d61a9449-f677-48d7-b4ab-5c8db4ace4f7" providerId="ADAL" clId="{F15ECCB2-8387-4366-AC02-FF2AAA17FE1A}" dt="2024-11-30T12:44:50.038" v="52" actId="478"/>
          <ac:picMkLst>
            <pc:docMk/>
            <pc:sldMk cId="2882545426" sldId="316"/>
            <ac:picMk id="4" creationId="{57F26A2A-54C4-26F6-C07E-6A30D14B0400}"/>
          </ac:picMkLst>
        </pc:picChg>
      </pc:sldChg>
      <pc:sldChg chg="delSp modSp mod">
        <pc:chgData name="Néstor Bueno" userId="d61a9449-f677-48d7-b4ab-5c8db4ace4f7" providerId="ADAL" clId="{F15ECCB2-8387-4366-AC02-FF2AAA17FE1A}" dt="2024-11-30T12:52:00.871" v="75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F15ECCB2-8387-4366-AC02-FF2AAA17FE1A}" dt="2024-11-30T12:51:27.416" v="73" actId="478"/>
          <ac:picMkLst>
            <pc:docMk/>
            <pc:sldMk cId="4168616331" sldId="318"/>
            <ac:picMk id="2" creationId="{EB1E51FB-90CF-F18F-7F28-3614B327BF5F}"/>
          </ac:picMkLst>
        </pc:picChg>
        <pc:picChg chg="mod">
          <ac:chgData name="Néstor Bueno" userId="d61a9449-f677-48d7-b4ab-5c8db4ace4f7" providerId="ADAL" clId="{F15ECCB2-8387-4366-AC02-FF2AAA17FE1A}" dt="2024-11-30T12:52:00.871" v="75" actId="14100"/>
          <ac:picMkLst>
            <pc:docMk/>
            <pc:sldMk cId="4168616331" sldId="318"/>
            <ac:picMk id="5" creationId="{A5C83680-1721-9E88-98E9-2DFBC699F6A7}"/>
          </ac:picMkLst>
        </pc:picChg>
      </pc:sldChg>
      <pc:sldChg chg="delSp modSp mod">
        <pc:chgData name="Néstor Bueno" userId="d61a9449-f677-48d7-b4ab-5c8db4ace4f7" providerId="ADAL" clId="{F15ECCB2-8387-4366-AC02-FF2AAA17FE1A}" dt="2024-11-30T12:56:12.046" v="86" actId="20577"/>
        <pc:sldMkLst>
          <pc:docMk/>
          <pc:sldMk cId="1826243041" sldId="319"/>
        </pc:sldMkLst>
        <pc:spChg chg="mod">
          <ac:chgData name="Néstor Bueno" userId="d61a9449-f677-48d7-b4ab-5c8db4ace4f7" providerId="ADAL" clId="{F15ECCB2-8387-4366-AC02-FF2AAA17FE1A}" dt="2024-11-30T12:56:12.046" v="86" actId="20577"/>
          <ac:spMkLst>
            <pc:docMk/>
            <pc:sldMk cId="1826243041" sldId="319"/>
            <ac:spMk id="3" creationId="{B141D5C2-6333-CA53-6A32-94D5007B7663}"/>
          </ac:spMkLst>
        </pc:spChg>
        <pc:picChg chg="mod ord">
          <ac:chgData name="Néstor Bueno" userId="d61a9449-f677-48d7-b4ab-5c8db4ace4f7" providerId="ADAL" clId="{F15ECCB2-8387-4366-AC02-FF2AAA17FE1A}" dt="2024-11-30T12:55:57.008" v="83" actId="1076"/>
          <ac:picMkLst>
            <pc:docMk/>
            <pc:sldMk cId="1826243041" sldId="319"/>
            <ac:picMk id="5" creationId="{6FEDCE5E-3F6A-A6A2-5E82-2F3145F55DA5}"/>
          </ac:picMkLst>
        </pc:picChg>
        <pc:picChg chg="del">
          <ac:chgData name="Néstor Bueno" userId="d61a9449-f677-48d7-b4ab-5c8db4ace4f7" providerId="ADAL" clId="{F15ECCB2-8387-4366-AC02-FF2AAA17FE1A}" dt="2024-11-30T12:55:38.897" v="79" actId="478"/>
          <ac:picMkLst>
            <pc:docMk/>
            <pc:sldMk cId="1826243041" sldId="319"/>
            <ac:picMk id="6" creationId="{4E9F4080-B5E9-75A8-1BE1-AB391B962C38}"/>
          </ac:picMkLst>
        </pc:picChg>
      </pc:sldChg>
      <pc:sldChg chg="delSp modSp mod">
        <pc:chgData name="Néstor Bueno" userId="d61a9449-f677-48d7-b4ab-5c8db4ace4f7" providerId="ADAL" clId="{F15ECCB2-8387-4366-AC02-FF2AAA17FE1A}" dt="2024-11-30T13:01:16.777" v="201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F15ECCB2-8387-4366-AC02-FF2AAA17FE1A}" dt="2024-11-30T13:00:21.352" v="196" actId="478"/>
          <ac:picMkLst>
            <pc:docMk/>
            <pc:sldMk cId="1182462764" sldId="320"/>
            <ac:picMk id="2" creationId="{46398ACA-5ED2-DF36-8388-C1494DCC8B53}"/>
          </ac:picMkLst>
        </pc:picChg>
        <pc:picChg chg="del mod">
          <ac:chgData name="Néstor Bueno" userId="d61a9449-f677-48d7-b4ab-5c8db4ace4f7" providerId="ADAL" clId="{F15ECCB2-8387-4366-AC02-FF2AAA17FE1A}" dt="2024-11-30T13:01:01.558" v="199" actId="478"/>
          <ac:picMkLst>
            <pc:docMk/>
            <pc:sldMk cId="1182462764" sldId="320"/>
            <ac:picMk id="3" creationId="{66F543AC-A391-3964-D4DC-FCF341AF72D6}"/>
          </ac:picMkLst>
        </pc:picChg>
        <pc:picChg chg="mod">
          <ac:chgData name="Néstor Bueno" userId="d61a9449-f677-48d7-b4ab-5c8db4ace4f7" providerId="ADAL" clId="{F15ECCB2-8387-4366-AC02-FF2AAA17FE1A}" dt="2024-11-30T13:01:16.777" v="201" actId="14100"/>
          <ac:picMkLst>
            <pc:docMk/>
            <pc:sldMk cId="1182462764" sldId="320"/>
            <ac:picMk id="4" creationId="{34FE7DBD-20AC-96F5-D7ED-A295D441C9BE}"/>
          </ac:picMkLst>
        </pc:picChg>
      </pc:sldChg>
      <pc:sldChg chg="delSp modSp mod">
        <pc:chgData name="Néstor Bueno" userId="d61a9449-f677-48d7-b4ab-5c8db4ace4f7" providerId="ADAL" clId="{F15ECCB2-8387-4366-AC02-FF2AAA17FE1A}" dt="2024-11-30T13:02:24.586" v="204" actId="1076"/>
        <pc:sldMkLst>
          <pc:docMk/>
          <pc:sldMk cId="2231838408" sldId="322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F15ECCB2-8387-4366-AC02-FF2AAA17FE1A}" dt="2024-11-30T13:02:20.478" v="203" actId="167"/>
          <ac:picMkLst>
            <pc:docMk/>
            <pc:sldMk cId="2231838408" sldId="322"/>
            <ac:picMk id="2" creationId="{694B3349-C3ED-DF5E-2182-C7786918A0FE}"/>
          </ac:picMkLst>
        </pc:picChg>
        <pc:picChg chg="del">
          <ac:chgData name="Néstor Bueno" userId="d61a9449-f677-48d7-b4ab-5c8db4ace4f7" providerId="ADAL" clId="{F15ECCB2-8387-4366-AC02-FF2AAA17FE1A}" dt="2024-11-30T13:02:13.696" v="202" actId="478"/>
          <ac:picMkLst>
            <pc:docMk/>
            <pc:sldMk cId="2231838408" sldId="322"/>
            <ac:picMk id="4" creationId="{C1225025-2D05-B3E6-B10D-DD9C95216752}"/>
          </ac:picMkLst>
        </pc:picChg>
        <pc:picChg chg="mod">
          <ac:chgData name="Néstor Bueno" userId="d61a9449-f677-48d7-b4ab-5c8db4ace4f7" providerId="ADAL" clId="{F15ECCB2-8387-4366-AC02-FF2AAA17FE1A}" dt="2024-11-30T13:02:24.586" v="204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F15ECCB2-8387-4366-AC02-FF2AAA17FE1A}" dt="2024-11-30T12:39:23.950" v="33" actId="20577"/>
        <pc:sldMkLst>
          <pc:docMk/>
          <pc:sldMk cId="1826859889" sldId="325"/>
        </pc:sldMkLst>
        <pc:spChg chg="mod">
          <ac:chgData name="Néstor Bueno" userId="d61a9449-f677-48d7-b4ab-5c8db4ace4f7" providerId="ADAL" clId="{F15ECCB2-8387-4366-AC02-FF2AAA17FE1A}" dt="2024-11-30T12:39:23.950" v="33" actId="20577"/>
          <ac:spMkLst>
            <pc:docMk/>
            <pc:sldMk cId="1826859889" sldId="325"/>
            <ac:spMk id="7" creationId="{534B654E-D153-8037-6A7B-85534217D688}"/>
          </ac:spMkLst>
        </pc:spChg>
        <pc:spChg chg="mod">
          <ac:chgData name="Néstor Bueno" userId="d61a9449-f677-48d7-b4ab-5c8db4ace4f7" providerId="ADAL" clId="{F15ECCB2-8387-4366-AC02-FF2AAA17FE1A}" dt="2024-11-30T12:23:30.863" v="16" actId="1038"/>
          <ac:spMkLst>
            <pc:docMk/>
            <pc:sldMk cId="1826859889" sldId="325"/>
            <ac:spMk id="11" creationId="{DEFD3B0F-90BA-262C-93B8-0465F776D4BE}"/>
          </ac:spMkLst>
        </pc:spChg>
        <pc:spChg chg="mod">
          <ac:chgData name="Néstor Bueno" userId="d61a9449-f677-48d7-b4ab-5c8db4ace4f7" providerId="ADAL" clId="{F15ECCB2-8387-4366-AC02-FF2AAA17FE1A}" dt="2024-11-30T12:23:35.048" v="21" actId="20577"/>
          <ac:spMkLst>
            <pc:docMk/>
            <pc:sldMk cId="1826859889" sldId="325"/>
            <ac:spMk id="12" creationId="{28493CD2-0185-D15C-38D7-5E9AF0EE01FD}"/>
          </ac:spMkLst>
        </pc:spChg>
        <pc:picChg chg="mod ord">
          <ac:chgData name="Néstor Bueno" userId="d61a9449-f677-48d7-b4ab-5c8db4ace4f7" providerId="ADAL" clId="{F15ECCB2-8387-4366-AC02-FF2AAA17FE1A}" dt="2024-11-30T12:39:00.794" v="27" actId="167"/>
          <ac:picMkLst>
            <pc:docMk/>
            <pc:sldMk cId="1826859889" sldId="325"/>
            <ac:picMk id="5" creationId="{EDF5F7AE-8540-0262-FAA2-2C7DDB2870B5}"/>
          </ac:picMkLst>
        </pc:picChg>
        <pc:picChg chg="del">
          <ac:chgData name="Néstor Bueno" userId="d61a9449-f677-48d7-b4ab-5c8db4ace4f7" providerId="ADAL" clId="{F15ECCB2-8387-4366-AC02-FF2AAA17FE1A}" dt="2024-11-30T12:38:41.047" v="22" actId="478"/>
          <ac:picMkLst>
            <pc:docMk/>
            <pc:sldMk cId="1826859889" sldId="325"/>
            <ac:picMk id="8" creationId="{3EB16DFF-570D-6CE5-F0F3-C1EE474EF23C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3:11.349" v="48" actId="20577"/>
        <pc:sldMkLst>
          <pc:docMk/>
          <pc:sldMk cId="1310463125" sldId="326"/>
        </pc:sldMkLst>
        <pc:spChg chg="mod">
          <ac:chgData name="Néstor Bueno" userId="d61a9449-f677-48d7-b4ab-5c8db4ace4f7" providerId="ADAL" clId="{F15ECCB2-8387-4366-AC02-FF2AAA17FE1A}" dt="2024-11-30T12:43:11.349" v="48" actId="20577"/>
          <ac:spMkLst>
            <pc:docMk/>
            <pc:sldMk cId="1310463125" sldId="326"/>
            <ac:spMk id="8" creationId="{1BE422A1-8324-AF13-5239-BDF84A1179CB}"/>
          </ac:spMkLst>
        </pc:spChg>
        <pc:spChg chg="mod">
          <ac:chgData name="Néstor Bueno" userId="d61a9449-f677-48d7-b4ab-5c8db4ace4f7" providerId="ADAL" clId="{F15ECCB2-8387-4366-AC02-FF2AAA17FE1A}" dt="2024-11-30T12:41:55.274" v="38" actId="1076"/>
          <ac:spMkLst>
            <pc:docMk/>
            <pc:sldMk cId="1310463125" sldId="326"/>
            <ac:spMk id="12" creationId="{81F62D83-C124-9CB6-C207-05E6F4735B81}"/>
          </ac:spMkLst>
        </pc:spChg>
        <pc:spChg chg="mod">
          <ac:chgData name="Néstor Bueno" userId="d61a9449-f677-48d7-b4ab-5c8db4ace4f7" providerId="ADAL" clId="{F15ECCB2-8387-4366-AC02-FF2AAA17FE1A}" dt="2024-11-30T12:42:06.403" v="40" actId="20577"/>
          <ac:spMkLst>
            <pc:docMk/>
            <pc:sldMk cId="1310463125" sldId="326"/>
            <ac:spMk id="13" creationId="{60E7404A-340F-007A-B079-2D8A72F98320}"/>
          </ac:spMkLst>
        </pc:spChg>
        <pc:picChg chg="mod ord">
          <ac:chgData name="Néstor Bueno" userId="d61a9449-f677-48d7-b4ab-5c8db4ace4f7" providerId="ADAL" clId="{F15ECCB2-8387-4366-AC02-FF2AAA17FE1A}" dt="2024-11-30T12:42:47.630" v="44" actId="167"/>
          <ac:picMkLst>
            <pc:docMk/>
            <pc:sldMk cId="1310463125" sldId="326"/>
            <ac:picMk id="2" creationId="{0A11A928-A1C1-F870-21B9-3F8C1BCC6F1A}"/>
          </ac:picMkLst>
        </pc:picChg>
        <pc:picChg chg="del">
          <ac:chgData name="Néstor Bueno" userId="d61a9449-f677-48d7-b4ab-5c8db4ace4f7" providerId="ADAL" clId="{F15ECCB2-8387-4366-AC02-FF2AAA17FE1A}" dt="2024-11-30T12:42:21.773" v="41" actId="478"/>
          <ac:picMkLst>
            <pc:docMk/>
            <pc:sldMk cId="1310463125" sldId="326"/>
            <ac:picMk id="4" creationId="{59ABD58D-E14B-AD60-17F8-1962E53AB1AF}"/>
          </ac:picMkLst>
        </pc:picChg>
      </pc:sldChg>
      <pc:sldChg chg="delSp modSp mod">
        <pc:chgData name="Néstor Bueno" userId="d61a9449-f677-48d7-b4ab-5c8db4ace4f7" providerId="ADAL" clId="{F15ECCB2-8387-4366-AC02-FF2AAA17FE1A}" dt="2024-11-30T12:47:00.100" v="60" actId="1076"/>
        <pc:sldMkLst>
          <pc:docMk/>
          <pc:sldMk cId="261051700" sldId="327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F15ECCB2-8387-4366-AC02-FF2AAA17FE1A}" dt="2024-11-30T12:46:57.824" v="59" actId="167"/>
          <ac:picMkLst>
            <pc:docMk/>
            <pc:sldMk cId="261051700" sldId="327"/>
            <ac:picMk id="2" creationId="{2BB515DC-BA02-1F9C-3D2E-675C8ACC3242}"/>
          </ac:picMkLst>
        </pc:picChg>
        <pc:picChg chg="del">
          <ac:chgData name="Néstor Bueno" userId="d61a9449-f677-48d7-b4ab-5c8db4ace4f7" providerId="ADAL" clId="{F15ECCB2-8387-4366-AC02-FF2AAA17FE1A}" dt="2024-11-30T12:46:50.727" v="58" actId="478"/>
          <ac:picMkLst>
            <pc:docMk/>
            <pc:sldMk cId="261051700" sldId="327"/>
            <ac:picMk id="4" creationId="{BFDD2A5B-BBCB-8CE0-5BBE-EE873A8FCC4D}"/>
          </ac:picMkLst>
        </pc:picChg>
        <pc:picChg chg="mod">
          <ac:chgData name="Néstor Bueno" userId="d61a9449-f677-48d7-b4ab-5c8db4ace4f7" providerId="ADAL" clId="{F15ECCB2-8387-4366-AC02-FF2AAA17FE1A}" dt="2024-11-30T12:47:00.100" v="60" actId="1076"/>
          <ac:picMkLst>
            <pc:docMk/>
            <pc:sldMk cId="261051700" sldId="327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F15ECCB2-8387-4366-AC02-FF2AAA17FE1A}" dt="2024-11-30T12:50:11.344" v="72" actId="20577"/>
        <pc:sldMkLst>
          <pc:docMk/>
          <pc:sldMk cId="1823800951" sldId="328"/>
        </pc:sldMkLst>
        <pc:spChg chg="mod">
          <ac:chgData name="Néstor Bueno" userId="d61a9449-f677-48d7-b4ab-5c8db4ace4f7" providerId="ADAL" clId="{F15ECCB2-8387-4366-AC02-FF2AAA17FE1A}" dt="2024-11-30T12:49:04.670" v="62" actId="1076"/>
          <ac:spMkLst>
            <pc:docMk/>
            <pc:sldMk cId="1823800951" sldId="328"/>
            <ac:spMk id="7" creationId="{A6BA340E-253E-EB81-E54B-2B2F5C9F8225}"/>
          </ac:spMkLst>
        </pc:spChg>
        <pc:spChg chg="mod">
          <ac:chgData name="Néstor Bueno" userId="d61a9449-f677-48d7-b4ab-5c8db4ace4f7" providerId="ADAL" clId="{F15ECCB2-8387-4366-AC02-FF2AAA17FE1A}" dt="2024-11-30T12:50:11.344" v="72" actId="20577"/>
          <ac:spMkLst>
            <pc:docMk/>
            <pc:sldMk cId="1823800951" sldId="328"/>
            <ac:spMk id="8" creationId="{C393A4B4-9411-3A2B-2C5E-C5E2DDE6FDF1}"/>
          </ac:spMkLst>
        </pc:spChg>
        <pc:spChg chg="mod">
          <ac:chgData name="Néstor Bueno" userId="d61a9449-f677-48d7-b4ab-5c8db4ace4f7" providerId="ADAL" clId="{F15ECCB2-8387-4366-AC02-FF2AAA17FE1A}" dt="2024-11-30T12:49:11.263" v="64" actId="20577"/>
          <ac:spMkLst>
            <pc:docMk/>
            <pc:sldMk cId="1823800951" sldId="328"/>
            <ac:spMk id="9" creationId="{97FFFD95-72D1-6F4C-FC2E-85236606F249}"/>
          </ac:spMkLst>
        </pc:spChg>
        <pc:picChg chg="del">
          <ac:chgData name="Néstor Bueno" userId="d61a9449-f677-48d7-b4ab-5c8db4ace4f7" providerId="ADAL" clId="{F15ECCB2-8387-4366-AC02-FF2AAA17FE1A}" dt="2024-11-30T12:49:18.767" v="65" actId="478"/>
          <ac:picMkLst>
            <pc:docMk/>
            <pc:sldMk cId="1823800951" sldId="328"/>
            <ac:picMk id="2" creationId="{8BFAB725-BD03-FDF9-3445-6DC988B15E88}"/>
          </ac:picMkLst>
        </pc:picChg>
        <pc:picChg chg="mod ord">
          <ac:chgData name="Néstor Bueno" userId="d61a9449-f677-48d7-b4ab-5c8db4ace4f7" providerId="ADAL" clId="{F15ECCB2-8387-4366-AC02-FF2AAA17FE1A}" dt="2024-11-30T12:49:58.262" v="69" actId="167"/>
          <ac:picMkLst>
            <pc:docMk/>
            <pc:sldMk cId="1823800951" sldId="328"/>
            <ac:picMk id="4" creationId="{E6A9E9CE-EECC-C608-F4BE-35864D336795}"/>
          </ac:picMkLst>
        </pc:picChg>
      </pc:sldChg>
      <pc:sldChg chg="addSp delSp modSp mod">
        <pc:chgData name="Néstor Bueno" userId="d61a9449-f677-48d7-b4ab-5c8db4ace4f7" providerId="ADAL" clId="{F15ECCB2-8387-4366-AC02-FF2AAA17FE1A}" dt="2024-11-30T13:06:01.319" v="224" actId="1036"/>
        <pc:sldMkLst>
          <pc:docMk/>
          <pc:sldMk cId="4198736550" sldId="329"/>
        </pc:sldMkLst>
        <pc:spChg chg="del">
          <ac:chgData name="Néstor Bueno" userId="d61a9449-f677-48d7-b4ab-5c8db4ace4f7" providerId="ADAL" clId="{F15ECCB2-8387-4366-AC02-FF2AAA17FE1A}" dt="2024-11-30T12:56:42.826" v="87" actId="478"/>
          <ac:spMkLst>
            <pc:docMk/>
            <pc:sldMk cId="4198736550" sldId="329"/>
            <ac:spMk id="3" creationId="{B141D5C2-6333-CA53-6A32-94D5007B7663}"/>
          </ac:spMkLst>
        </pc:spChg>
        <pc:spChg chg="add mod">
          <ac:chgData name="Néstor Bueno" userId="d61a9449-f677-48d7-b4ab-5c8db4ace4f7" providerId="ADAL" clId="{F15ECCB2-8387-4366-AC02-FF2AAA17FE1A}" dt="2024-11-30T12:57:00.629" v="186" actId="1036"/>
          <ac:spMkLst>
            <pc:docMk/>
            <pc:sldMk cId="4198736550" sldId="329"/>
            <ac:spMk id="7" creationId="{359BCB0B-5F05-BDA2-5321-0260A2034AE8}"/>
          </ac:spMkLst>
        </pc:spChg>
        <pc:spChg chg="mod">
          <ac:chgData name="Néstor Bueno" userId="d61a9449-f677-48d7-b4ab-5c8db4ace4f7" providerId="ADAL" clId="{F15ECCB2-8387-4366-AC02-FF2AAA17FE1A}" dt="2024-11-30T12:58:37.089" v="195" actId="20577"/>
          <ac:spMkLst>
            <pc:docMk/>
            <pc:sldMk cId="4198736550" sldId="329"/>
            <ac:spMk id="8" creationId="{675858AA-478E-4970-8740-1562FF88AAA7}"/>
          </ac:spMkLst>
        </pc:spChg>
        <pc:spChg chg="add mod">
          <ac:chgData name="Néstor Bueno" userId="d61a9449-f677-48d7-b4ab-5c8db4ace4f7" providerId="ADAL" clId="{F15ECCB2-8387-4366-AC02-FF2AAA17FE1A}" dt="2024-11-30T12:57:00.629" v="186" actId="1036"/>
          <ac:spMkLst>
            <pc:docMk/>
            <pc:sldMk cId="4198736550" sldId="329"/>
            <ac:spMk id="9" creationId="{4D2EDCD5-1197-6016-A264-E4FFB9A1B27D}"/>
          </ac:spMkLst>
        </pc:spChg>
        <pc:spChg chg="mod">
          <ac:chgData name="Néstor Bueno" userId="d61a9449-f677-48d7-b4ab-5c8db4ace4f7" providerId="ADAL" clId="{F15ECCB2-8387-4366-AC02-FF2AAA17FE1A}" dt="2024-11-30T13:06:01.319" v="224" actId="1036"/>
          <ac:spMkLst>
            <pc:docMk/>
            <pc:sldMk cId="4198736550" sldId="329"/>
            <ac:spMk id="10" creationId="{E37ECAD6-02F9-A0A7-07D3-FFEBCE16434E}"/>
          </ac:spMkLst>
        </pc:spChg>
        <pc:spChg chg="del">
          <ac:chgData name="Néstor Bueno" userId="d61a9449-f677-48d7-b4ab-5c8db4ace4f7" providerId="ADAL" clId="{F15ECCB2-8387-4366-AC02-FF2AAA17FE1A}" dt="2024-11-30T12:56:42.826" v="87" actId="478"/>
          <ac:spMkLst>
            <pc:docMk/>
            <pc:sldMk cId="4198736550" sldId="329"/>
            <ac:spMk id="11" creationId="{034A67BA-D809-F2F3-F3D9-A4C50C4B4CD4}"/>
          </ac:spMkLst>
        </pc:spChg>
        <pc:spChg chg="mod">
          <ac:chgData name="Néstor Bueno" userId="d61a9449-f677-48d7-b4ab-5c8db4ace4f7" providerId="ADAL" clId="{F15ECCB2-8387-4366-AC02-FF2AAA17FE1A}" dt="2024-11-30T13:06:01.319" v="224" actId="1036"/>
          <ac:spMkLst>
            <pc:docMk/>
            <pc:sldMk cId="4198736550" sldId="329"/>
            <ac:spMk id="12" creationId="{D714D4C2-1042-D7FC-A944-B6F5BA550475}"/>
          </ac:spMkLst>
        </pc:spChg>
        <pc:picChg chg="del">
          <ac:chgData name="Néstor Bueno" userId="d61a9449-f677-48d7-b4ab-5c8db4ace4f7" providerId="ADAL" clId="{F15ECCB2-8387-4366-AC02-FF2AAA17FE1A}" dt="2024-11-30T12:58:15.749" v="190" actId="478"/>
          <ac:picMkLst>
            <pc:docMk/>
            <pc:sldMk cId="4198736550" sldId="329"/>
            <ac:picMk id="2" creationId="{788EA632-B29A-7646-6C48-34A388628CB3}"/>
          </ac:picMkLst>
        </pc:picChg>
        <pc:picChg chg="add mod ord">
          <ac:chgData name="Néstor Bueno" userId="d61a9449-f677-48d7-b4ab-5c8db4ace4f7" providerId="ADAL" clId="{F15ECCB2-8387-4366-AC02-FF2AAA17FE1A}" dt="2024-11-30T12:57:05.791" v="187" actId="167"/>
          <ac:picMkLst>
            <pc:docMk/>
            <pc:sldMk cId="4198736550" sldId="329"/>
            <ac:picMk id="4" creationId="{9D2A90BB-C783-3303-0D14-ED6FA41EFAA1}"/>
          </ac:picMkLst>
        </pc:picChg>
        <pc:picChg chg="del">
          <ac:chgData name="Néstor Bueno" userId="d61a9449-f677-48d7-b4ab-5c8db4ace4f7" providerId="ADAL" clId="{F15ECCB2-8387-4366-AC02-FF2AAA17FE1A}" dt="2024-11-30T12:56:44.843" v="88" actId="478"/>
          <ac:picMkLst>
            <pc:docMk/>
            <pc:sldMk cId="4198736550" sldId="329"/>
            <ac:picMk id="6" creationId="{4E9F4080-B5E9-75A8-1BE1-AB391B962C38}"/>
          </ac:picMkLst>
        </pc:picChg>
        <pc:picChg chg="mod ord">
          <ac:chgData name="Néstor Bueno" userId="d61a9449-f677-48d7-b4ab-5c8db4ace4f7" providerId="ADAL" clId="{F15ECCB2-8387-4366-AC02-FF2AAA17FE1A}" dt="2024-11-30T12:58:29.380" v="193" actId="167"/>
          <ac:picMkLst>
            <pc:docMk/>
            <pc:sldMk cId="4198736550" sldId="329"/>
            <ac:picMk id="13" creationId="{6176B9C1-852B-9DB7-62C8-816A5623AC0B}"/>
          </ac:picMkLst>
        </pc:picChg>
      </pc:sldChg>
      <pc:sldChg chg="delSp modSp mod">
        <pc:chgData name="Néstor Bueno" userId="d61a9449-f677-48d7-b4ab-5c8db4ace4f7" providerId="ADAL" clId="{F15ECCB2-8387-4366-AC02-FF2AAA17FE1A}" dt="2024-11-30T13:02:53.350" v="206" actId="167"/>
        <pc:sldMkLst>
          <pc:docMk/>
          <pc:sldMk cId="1948177520" sldId="330"/>
        </pc:sldMkLst>
        <pc:spChg chg="mod">
          <ac:chgData name="Néstor Bueno" userId="d61a9449-f677-48d7-b4ab-5c8db4ace4f7" providerId="ADAL" clId="{F15ECCB2-8387-4366-AC02-FF2AAA17FE1A}" dt="2024-11-30T12:23:08.668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F15ECCB2-8387-4366-AC02-FF2AAA17FE1A}" dt="2024-11-30T13:02:53.350" v="206" actId="167"/>
          <ac:picMkLst>
            <pc:docMk/>
            <pc:sldMk cId="1948177520" sldId="330"/>
            <ac:picMk id="2" creationId="{371DECD6-4599-02E7-1FAA-CCBEF20D374E}"/>
          </ac:picMkLst>
        </pc:picChg>
        <pc:picChg chg="del">
          <ac:chgData name="Néstor Bueno" userId="d61a9449-f677-48d7-b4ab-5c8db4ace4f7" providerId="ADAL" clId="{F15ECCB2-8387-4366-AC02-FF2AAA17FE1A}" dt="2024-11-30T13:02:34.909" v="205" actId="478"/>
          <ac:picMkLst>
            <pc:docMk/>
            <pc:sldMk cId="1948177520" sldId="330"/>
            <ac:picMk id="4" creationId="{E69469B2-BC2B-820B-955D-23AF468C956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30/11/2024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30/11/2024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Noviembre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515DC-BA02-1F9C-3D2E-675C8ACC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7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Enero-Noviembre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759336" y="1256018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66F7B-F783-DA7F-1847-16AE7F3F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552"/>
            <a:ext cx="12192000" cy="36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Noviembre 2024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A9E9CE-EECC-C608-F4BE-35864D33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805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468112" y="92149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251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A6BA340E-253E-EB81-E54B-2B2F5C9F8225}"/>
              </a:ext>
            </a:extLst>
          </p:cNvPr>
          <p:cNvSpPr/>
          <p:nvPr/>
        </p:nvSpPr>
        <p:spPr>
          <a:xfrm>
            <a:off x="4603497" y="5538310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FFD95-72D1-6F4C-FC2E-85236606F249}"/>
              </a:ext>
            </a:extLst>
          </p:cNvPr>
          <p:cNvSpPr/>
          <p:nvPr/>
        </p:nvSpPr>
        <p:spPr>
          <a:xfrm>
            <a:off x="5189264" y="5618490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255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C83680-1721-9E88-98E9-2DFBC699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435"/>
            <a:ext cx="12192000" cy="51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76B9C1-852B-9DB7-62C8-816A5623A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50" y="791711"/>
            <a:ext cx="5328677" cy="51198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88798" y="131953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37ECAD6-02F9-A0A7-07D3-FFEBCE16434E}"/>
              </a:ext>
            </a:extLst>
          </p:cNvPr>
          <p:cNvSpPr/>
          <p:nvPr/>
        </p:nvSpPr>
        <p:spPr>
          <a:xfrm>
            <a:off x="4991936" y="5741035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4D4C2-1042-D7FC-A944-B6F5BA550475}"/>
              </a:ext>
            </a:extLst>
          </p:cNvPr>
          <p:cNvSpPr/>
          <p:nvPr/>
        </p:nvSpPr>
        <p:spPr>
          <a:xfrm>
            <a:off x="5480384" y="5741035"/>
            <a:ext cx="6046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79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FE7DBD-20AC-96F5-D7ED-A295D441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980"/>
            <a:ext cx="12192000" cy="47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0E166-5A83-B721-8983-2DF29B6F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4214"/>
            <a:ext cx="12204814" cy="30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4B3349-C3ED-DF5E-2182-C7786918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51" y="539245"/>
            <a:ext cx="10717697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030999" y="171820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1DECD6-4599-02E7-1FAA-CCBEF20D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98" y="539245"/>
            <a:ext cx="10004403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70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Enero-Noviembre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1447010" y="84050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5F7AE-8540-0262-FAA2-2C7DDB287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88" y="748580"/>
            <a:ext cx="5447025" cy="51309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11589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EFD3B0F-90BA-262C-93B8-0465F776D4BE}"/>
              </a:ext>
            </a:extLst>
          </p:cNvPr>
          <p:cNvSpPr/>
          <p:nvPr/>
        </p:nvSpPr>
        <p:spPr>
          <a:xfrm>
            <a:off x="4544844" y="581155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493CD2-0185-D15C-38D7-5E9AF0EE01FD}"/>
              </a:ext>
            </a:extLst>
          </p:cNvPr>
          <p:cNvSpPr/>
          <p:nvPr/>
        </p:nvSpPr>
        <p:spPr>
          <a:xfrm>
            <a:off x="4924265" y="5868434"/>
            <a:ext cx="12090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10661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CFAB3-2112-B3F4-5C8D-A9936CD0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8" y="1621409"/>
            <a:ext cx="12195137" cy="36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1A928-A1C1-F870-21B9-3F8C1BCC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869" y="875776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10030070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750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1F62D83-C124-9CB6-C207-05E6F4735B81}"/>
              </a:ext>
            </a:extLst>
          </p:cNvPr>
          <p:cNvSpPr/>
          <p:nvPr/>
        </p:nvSpPr>
        <p:spPr>
          <a:xfrm>
            <a:off x="4947455" y="5754013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7404A-340F-007A-B079-2D8A72F98320}"/>
              </a:ext>
            </a:extLst>
          </p:cNvPr>
          <p:cNvSpPr/>
          <p:nvPr/>
        </p:nvSpPr>
        <p:spPr>
          <a:xfrm>
            <a:off x="5533222" y="5834193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623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0253D-EC0A-AB29-8F5F-B5DACA826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12191219" cy="46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76F6F-085C-D322-5590-93219335F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8" y="1657990"/>
            <a:ext cx="12204348" cy="3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E1428-716C-B9D2-0C7A-FC15FE94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735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Noviembre 2024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37820" y="1703284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104</Words>
  <Application>Microsoft Office PowerPoint</Application>
  <PresentationFormat>Widescreen</PresentationFormat>
  <Paragraphs>49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20</cp:revision>
  <dcterms:created xsi:type="dcterms:W3CDTF">2023-05-01T14:43:40Z</dcterms:created>
  <dcterms:modified xsi:type="dcterms:W3CDTF">2024-11-30T13:06:07Z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