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98" r:id="rId5"/>
    <p:sldId id="309" r:id="rId6"/>
    <p:sldId id="325" r:id="rId7"/>
    <p:sldId id="310" r:id="rId8"/>
    <p:sldId id="311" r:id="rId9"/>
    <p:sldId id="326" r:id="rId10"/>
    <p:sldId id="312" r:id="rId11"/>
    <p:sldId id="316" r:id="rId12"/>
    <p:sldId id="313" r:id="rId13"/>
    <p:sldId id="327" r:id="rId14"/>
    <p:sldId id="314" r:id="rId15"/>
    <p:sldId id="305" r:id="rId16"/>
    <p:sldId id="317" r:id="rId17"/>
    <p:sldId id="328" r:id="rId18"/>
    <p:sldId id="318" r:id="rId19"/>
    <p:sldId id="319" r:id="rId20"/>
    <p:sldId id="329" r:id="rId21"/>
    <p:sldId id="320" r:id="rId22"/>
    <p:sldId id="321" r:id="rId23"/>
    <p:sldId id="322" r:id="rId24"/>
    <p:sldId id="330" r:id="rId25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5B2AD9-81B0-49DB-AC0C-948D13A17396}" v="17" dt="2025-01-03T12:18:29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995B2AD9-81B0-49DB-AC0C-948D13A17396}"/>
    <pc:docChg chg="undo redo custSel modSld">
      <pc:chgData name="Néstor Bueno" userId="d61a9449-f677-48d7-b4ab-5c8db4ace4f7" providerId="ADAL" clId="{995B2AD9-81B0-49DB-AC0C-948D13A17396}" dt="2025-01-03T12:18:31.861" v="76" actId="167"/>
      <pc:docMkLst>
        <pc:docMk/>
      </pc:docMkLst>
      <pc:sldChg chg="modSp">
        <pc:chgData name="Néstor Bueno" userId="d61a9449-f677-48d7-b4ab-5c8db4ace4f7" providerId="ADAL" clId="{995B2AD9-81B0-49DB-AC0C-948D13A17396}" dt="2025-01-03T11:51:50.172" v="0"/>
        <pc:sldMkLst>
          <pc:docMk/>
          <pc:sldMk cId="193143965" sldId="298"/>
        </pc:sldMkLst>
        <pc:spChg chg="mod">
          <ac:chgData name="Néstor Bueno" userId="d61a9449-f677-48d7-b4ab-5c8db4ace4f7" providerId="ADAL" clId="{995B2AD9-81B0-49DB-AC0C-948D13A17396}" dt="2025-01-03T11:51:50.172" v="0"/>
          <ac:spMkLst>
            <pc:docMk/>
            <pc:sldMk cId="193143965" sldId="298"/>
            <ac:spMk id="3" creationId="{255E1F2F-E259-4EA8-9FFD-3A10AF541859}"/>
          </ac:spMkLst>
        </pc:spChg>
      </pc:sldChg>
      <pc:sldChg chg="modSp">
        <pc:chgData name="Néstor Bueno" userId="d61a9449-f677-48d7-b4ab-5c8db4ace4f7" providerId="ADAL" clId="{995B2AD9-81B0-49DB-AC0C-948D13A17396}" dt="2025-01-03T11:51:50.172" v="0"/>
        <pc:sldMkLst>
          <pc:docMk/>
          <pc:sldMk cId="2204747870" sldId="305"/>
        </pc:sldMkLst>
        <pc:spChg chg="mod">
          <ac:chgData name="Néstor Bueno" userId="d61a9449-f677-48d7-b4ab-5c8db4ace4f7" providerId="ADAL" clId="{995B2AD9-81B0-49DB-AC0C-948D13A17396}" dt="2025-01-03T11:51:50.172" v="0"/>
          <ac:spMkLst>
            <pc:docMk/>
            <pc:sldMk cId="2204747870" sldId="305"/>
            <ac:spMk id="3" creationId="{255E1F2F-E259-4EA8-9FFD-3A10AF541859}"/>
          </ac:spMkLst>
        </pc:spChg>
      </pc:sldChg>
      <pc:sldChg chg="delSp modSp mod">
        <pc:chgData name="Néstor Bueno" userId="d61a9449-f677-48d7-b4ab-5c8db4ace4f7" providerId="ADAL" clId="{995B2AD9-81B0-49DB-AC0C-948D13A17396}" dt="2025-01-03T11:53:53.657" v="15" actId="14100"/>
        <pc:sldMkLst>
          <pc:docMk/>
          <pc:sldMk cId="1311271775" sldId="310"/>
        </pc:sldMkLst>
        <pc:picChg chg="del">
          <ac:chgData name="Néstor Bueno" userId="d61a9449-f677-48d7-b4ab-5c8db4ace4f7" providerId="ADAL" clId="{995B2AD9-81B0-49DB-AC0C-948D13A17396}" dt="2025-01-03T11:53:30.298" v="13" actId="478"/>
          <ac:picMkLst>
            <pc:docMk/>
            <pc:sldMk cId="1311271775" sldId="310"/>
            <ac:picMk id="2" creationId="{14ACFAB3-2112-B3F4-5C8D-A9936CD08226}"/>
          </ac:picMkLst>
        </pc:picChg>
        <pc:picChg chg="mod">
          <ac:chgData name="Néstor Bueno" userId="d61a9449-f677-48d7-b4ab-5c8db4ace4f7" providerId="ADAL" clId="{995B2AD9-81B0-49DB-AC0C-948D13A17396}" dt="2025-01-03T11:53:53.657" v="15" actId="14100"/>
          <ac:picMkLst>
            <pc:docMk/>
            <pc:sldMk cId="1311271775" sldId="310"/>
            <ac:picMk id="3" creationId="{6F360855-B179-F4B4-7F01-F902A15788F5}"/>
          </ac:picMkLst>
        </pc:picChg>
      </pc:sldChg>
      <pc:sldChg chg="delSp modSp mod">
        <pc:chgData name="Néstor Bueno" userId="d61a9449-f677-48d7-b4ab-5c8db4ace4f7" providerId="ADAL" clId="{995B2AD9-81B0-49DB-AC0C-948D13A17396}" dt="2025-01-03T11:56:01.009" v="29" actId="14100"/>
        <pc:sldMkLst>
          <pc:docMk/>
          <pc:sldMk cId="3904174755" sldId="312"/>
        </pc:sldMkLst>
        <pc:picChg chg="mod">
          <ac:chgData name="Néstor Bueno" userId="d61a9449-f677-48d7-b4ab-5c8db4ace4f7" providerId="ADAL" clId="{995B2AD9-81B0-49DB-AC0C-948D13A17396}" dt="2025-01-03T11:56:01.009" v="29" actId="14100"/>
          <ac:picMkLst>
            <pc:docMk/>
            <pc:sldMk cId="3904174755" sldId="312"/>
            <ac:picMk id="2" creationId="{C40BB9E0-37B8-A4C1-410E-F0AA1AA6558C}"/>
          </ac:picMkLst>
        </pc:picChg>
        <pc:picChg chg="del">
          <ac:chgData name="Néstor Bueno" userId="d61a9449-f677-48d7-b4ab-5c8db4ace4f7" providerId="ADAL" clId="{995B2AD9-81B0-49DB-AC0C-948D13A17396}" dt="2025-01-03T11:55:48.099" v="27" actId="478"/>
          <ac:picMkLst>
            <pc:docMk/>
            <pc:sldMk cId="3904174755" sldId="312"/>
            <ac:picMk id="3" creationId="{F220253D-EC0A-AB29-8F5F-B5DACA8268E9}"/>
          </ac:picMkLst>
        </pc:picChg>
      </pc:sldChg>
      <pc:sldChg chg="delSp modSp mod">
        <pc:chgData name="Néstor Bueno" userId="d61a9449-f677-48d7-b4ab-5c8db4ace4f7" providerId="ADAL" clId="{995B2AD9-81B0-49DB-AC0C-948D13A17396}" dt="2025-01-03T11:57:44.336" v="35" actId="1076"/>
        <pc:sldMkLst>
          <pc:docMk/>
          <pc:sldMk cId="3281768060" sldId="313"/>
        </pc:sldMkLst>
        <pc:spChg chg="mod">
          <ac:chgData name="Néstor Bueno" userId="d61a9449-f677-48d7-b4ab-5c8db4ace4f7" providerId="ADAL" clId="{995B2AD9-81B0-49DB-AC0C-948D13A17396}" dt="2025-01-03T11:51:50.172" v="0"/>
          <ac:spMkLst>
            <pc:docMk/>
            <pc:sldMk cId="3281768060" sldId="313"/>
            <ac:spMk id="3" creationId="{0B1A0832-81E9-97A2-866C-8AC62EF7DA65}"/>
          </ac:spMkLst>
        </pc:spChg>
        <pc:picChg chg="del">
          <ac:chgData name="Néstor Bueno" userId="d61a9449-f677-48d7-b4ab-5c8db4ace4f7" providerId="ADAL" clId="{995B2AD9-81B0-49DB-AC0C-948D13A17396}" dt="2025-01-03T11:57:31.978" v="33" actId="478"/>
          <ac:picMkLst>
            <pc:docMk/>
            <pc:sldMk cId="3281768060" sldId="313"/>
            <ac:picMk id="2" creationId="{EA2E1428-716C-B9D2-0C7A-FC15FE94C59E}"/>
          </ac:picMkLst>
        </pc:picChg>
        <pc:picChg chg="ord">
          <ac:chgData name="Néstor Bueno" userId="d61a9449-f677-48d7-b4ab-5c8db4ace4f7" providerId="ADAL" clId="{995B2AD9-81B0-49DB-AC0C-948D13A17396}" dt="2025-01-03T11:57:41.010" v="34" actId="167"/>
          <ac:picMkLst>
            <pc:docMk/>
            <pc:sldMk cId="3281768060" sldId="313"/>
            <ac:picMk id="4" creationId="{F851ED5B-8D9D-2EB7-6FD8-F2E5699CF734}"/>
          </ac:picMkLst>
        </pc:picChg>
        <pc:picChg chg="mod">
          <ac:chgData name="Néstor Bueno" userId="d61a9449-f677-48d7-b4ab-5c8db4ace4f7" providerId="ADAL" clId="{995B2AD9-81B0-49DB-AC0C-948D13A17396}" dt="2025-01-03T11:57:44.336" v="35" actId="1076"/>
          <ac:picMkLst>
            <pc:docMk/>
            <pc:sldMk cId="3281768060" sldId="313"/>
            <ac:picMk id="5" creationId="{6CA781C0-1CDA-32E4-0B04-07A1BE175202}"/>
          </ac:picMkLst>
        </pc:picChg>
      </pc:sldChg>
      <pc:sldChg chg="addSp delSp modSp mod">
        <pc:chgData name="Néstor Bueno" userId="d61a9449-f677-48d7-b4ab-5c8db4ace4f7" providerId="ADAL" clId="{995B2AD9-81B0-49DB-AC0C-948D13A17396}" dt="2025-01-03T12:00:19.947" v="41" actId="22"/>
        <pc:sldMkLst>
          <pc:docMk/>
          <pc:sldMk cId="894761409" sldId="314"/>
        </pc:sldMkLst>
        <pc:spChg chg="mod">
          <ac:chgData name="Néstor Bueno" userId="d61a9449-f677-48d7-b4ab-5c8db4ace4f7" providerId="ADAL" clId="{995B2AD9-81B0-49DB-AC0C-948D13A17396}" dt="2025-01-03T11:51:50.172" v="0"/>
          <ac:spMkLst>
            <pc:docMk/>
            <pc:sldMk cId="894761409" sldId="314"/>
            <ac:spMk id="3" creationId="{0B1A0832-81E9-97A2-866C-8AC62EF7DA65}"/>
          </ac:spMkLst>
        </pc:spChg>
        <pc:spChg chg="add del">
          <ac:chgData name="Néstor Bueno" userId="d61a9449-f677-48d7-b4ab-5c8db4ace4f7" providerId="ADAL" clId="{995B2AD9-81B0-49DB-AC0C-948D13A17396}" dt="2025-01-03T12:00:19.947" v="41" actId="22"/>
          <ac:spMkLst>
            <pc:docMk/>
            <pc:sldMk cId="894761409" sldId="314"/>
            <ac:spMk id="6" creationId="{7C74691E-74F1-49D1-07C2-F3B7E10E0DE6}"/>
          </ac:spMkLst>
        </pc:spChg>
        <pc:picChg chg="del">
          <ac:chgData name="Néstor Bueno" userId="d61a9449-f677-48d7-b4ab-5c8db4ace4f7" providerId="ADAL" clId="{995B2AD9-81B0-49DB-AC0C-948D13A17396}" dt="2025-01-03T12:00:13.665" v="39" actId="478"/>
          <ac:picMkLst>
            <pc:docMk/>
            <pc:sldMk cId="894761409" sldId="314"/>
            <ac:picMk id="2" creationId="{87E265A3-C3DE-8ED8-2CA7-2CA93AFFA933}"/>
          </ac:picMkLst>
        </pc:picChg>
        <pc:picChg chg="del">
          <ac:chgData name="Néstor Bueno" userId="d61a9449-f677-48d7-b4ab-5c8db4ace4f7" providerId="ADAL" clId="{995B2AD9-81B0-49DB-AC0C-948D13A17396}" dt="2025-01-03T11:59:24.680" v="38" actId="478"/>
          <ac:picMkLst>
            <pc:docMk/>
            <pc:sldMk cId="894761409" sldId="314"/>
            <ac:picMk id="4" creationId="{DC366F7B-F783-DA7F-1847-16AE7F3FF74E}"/>
          </ac:picMkLst>
        </pc:picChg>
      </pc:sldChg>
      <pc:sldChg chg="delSp modSp mod">
        <pc:chgData name="Néstor Bueno" userId="d61a9449-f677-48d7-b4ab-5c8db4ace4f7" providerId="ADAL" clId="{995B2AD9-81B0-49DB-AC0C-948D13A17396}" dt="2025-01-03T11:57:07.320" v="32" actId="14100"/>
        <pc:sldMkLst>
          <pc:docMk/>
          <pc:sldMk cId="2882545426" sldId="316"/>
        </pc:sldMkLst>
        <pc:picChg chg="del">
          <ac:chgData name="Néstor Bueno" userId="d61a9449-f677-48d7-b4ab-5c8db4ace4f7" providerId="ADAL" clId="{995B2AD9-81B0-49DB-AC0C-948D13A17396}" dt="2025-01-03T11:56:39.824" v="30" actId="478"/>
          <ac:picMkLst>
            <pc:docMk/>
            <pc:sldMk cId="2882545426" sldId="316"/>
            <ac:picMk id="2" creationId="{9DA76F6F-085C-D322-5590-93219335F5C5}"/>
          </ac:picMkLst>
        </pc:picChg>
        <pc:picChg chg="mod">
          <ac:chgData name="Néstor Bueno" userId="d61a9449-f677-48d7-b4ab-5c8db4ace4f7" providerId="ADAL" clId="{995B2AD9-81B0-49DB-AC0C-948D13A17396}" dt="2025-01-03T11:57:07.320" v="32" actId="14100"/>
          <ac:picMkLst>
            <pc:docMk/>
            <pc:sldMk cId="2882545426" sldId="316"/>
            <ac:picMk id="3" creationId="{444031EA-1898-1E93-CDC3-0FF6204F5A9F}"/>
          </ac:picMkLst>
        </pc:picChg>
      </pc:sldChg>
      <pc:sldChg chg="delSp modSp mod">
        <pc:chgData name="Néstor Bueno" userId="d61a9449-f677-48d7-b4ab-5c8db4ace4f7" providerId="ADAL" clId="{995B2AD9-81B0-49DB-AC0C-948D13A17396}" dt="2025-01-03T12:03:16.735" v="53" actId="14100"/>
        <pc:sldMkLst>
          <pc:docMk/>
          <pc:sldMk cId="4168616331" sldId="318"/>
        </pc:sldMkLst>
        <pc:picChg chg="mod">
          <ac:chgData name="Néstor Bueno" userId="d61a9449-f677-48d7-b4ab-5c8db4ace4f7" providerId="ADAL" clId="{995B2AD9-81B0-49DB-AC0C-948D13A17396}" dt="2025-01-03T12:03:16.735" v="53" actId="14100"/>
          <ac:picMkLst>
            <pc:docMk/>
            <pc:sldMk cId="4168616331" sldId="318"/>
            <ac:picMk id="2" creationId="{1B8A85EF-701D-8F72-3484-8DDA737DF15E}"/>
          </ac:picMkLst>
        </pc:picChg>
        <pc:picChg chg="del">
          <ac:chgData name="Néstor Bueno" userId="d61a9449-f677-48d7-b4ab-5c8db4ace4f7" providerId="ADAL" clId="{995B2AD9-81B0-49DB-AC0C-948D13A17396}" dt="2025-01-03T12:03:06.783" v="51" actId="478"/>
          <ac:picMkLst>
            <pc:docMk/>
            <pc:sldMk cId="4168616331" sldId="318"/>
            <ac:picMk id="5" creationId="{A5C83680-1721-9E88-98E9-2DFBC699F6A7}"/>
          </ac:picMkLst>
        </pc:picChg>
      </pc:sldChg>
      <pc:sldChg chg="addSp delSp modSp mod">
        <pc:chgData name="Néstor Bueno" userId="d61a9449-f677-48d7-b4ab-5c8db4ace4f7" providerId="ADAL" clId="{995B2AD9-81B0-49DB-AC0C-948D13A17396}" dt="2025-01-03T12:16:23.412" v="68" actId="14100"/>
        <pc:sldMkLst>
          <pc:docMk/>
          <pc:sldMk cId="1182462764" sldId="320"/>
        </pc:sldMkLst>
        <pc:picChg chg="mod">
          <ac:chgData name="Néstor Bueno" userId="d61a9449-f677-48d7-b4ab-5c8db4ace4f7" providerId="ADAL" clId="{995B2AD9-81B0-49DB-AC0C-948D13A17396}" dt="2025-01-03T12:16:23.412" v="68" actId="14100"/>
          <ac:picMkLst>
            <pc:docMk/>
            <pc:sldMk cId="1182462764" sldId="320"/>
            <ac:picMk id="2" creationId="{1EC2C868-0782-BA87-7640-0938C1FF1424}"/>
          </ac:picMkLst>
        </pc:picChg>
        <pc:picChg chg="add del">
          <ac:chgData name="Néstor Bueno" userId="d61a9449-f677-48d7-b4ab-5c8db4ace4f7" providerId="ADAL" clId="{995B2AD9-81B0-49DB-AC0C-948D13A17396}" dt="2025-01-03T12:16:10.895" v="66" actId="478"/>
          <ac:picMkLst>
            <pc:docMk/>
            <pc:sldMk cId="1182462764" sldId="320"/>
            <ac:picMk id="4" creationId="{34FE7DBD-20AC-96F5-D7ED-A295D441C9BE}"/>
          </ac:picMkLst>
        </pc:picChg>
      </pc:sldChg>
      <pc:sldChg chg="delSp modSp mod">
        <pc:chgData name="Néstor Bueno" userId="d61a9449-f677-48d7-b4ab-5c8db4ace4f7" providerId="ADAL" clId="{995B2AD9-81B0-49DB-AC0C-948D13A17396}" dt="2025-01-03T12:17:27.349" v="71" actId="14100"/>
        <pc:sldMkLst>
          <pc:docMk/>
          <pc:sldMk cId="507829972" sldId="321"/>
        </pc:sldMkLst>
        <pc:picChg chg="del">
          <ac:chgData name="Néstor Bueno" userId="d61a9449-f677-48d7-b4ab-5c8db4ace4f7" providerId="ADAL" clId="{995B2AD9-81B0-49DB-AC0C-948D13A17396}" dt="2025-01-03T12:17:14.070" v="69" actId="478"/>
          <ac:picMkLst>
            <pc:docMk/>
            <pc:sldMk cId="507829972" sldId="321"/>
            <ac:picMk id="2" creationId="{78A0E166-5A83-B721-8983-2DF29B6FCCF4}"/>
          </ac:picMkLst>
        </pc:picChg>
        <pc:picChg chg="mod">
          <ac:chgData name="Néstor Bueno" userId="d61a9449-f677-48d7-b4ab-5c8db4ace4f7" providerId="ADAL" clId="{995B2AD9-81B0-49DB-AC0C-948D13A17396}" dt="2025-01-03T12:17:27.349" v="71" actId="14100"/>
          <ac:picMkLst>
            <pc:docMk/>
            <pc:sldMk cId="507829972" sldId="321"/>
            <ac:picMk id="3" creationId="{095BAE0D-8375-2A6C-458A-0A1C65A4FA6A}"/>
          </ac:picMkLst>
        </pc:picChg>
      </pc:sldChg>
      <pc:sldChg chg="delSp modSp mod">
        <pc:chgData name="Néstor Bueno" userId="d61a9449-f677-48d7-b4ab-5c8db4ace4f7" providerId="ADAL" clId="{995B2AD9-81B0-49DB-AC0C-948D13A17396}" dt="2025-01-03T12:18:06.500" v="74" actId="1076"/>
        <pc:sldMkLst>
          <pc:docMk/>
          <pc:sldMk cId="2231838408" sldId="322"/>
        </pc:sldMkLst>
        <pc:spChg chg="mod">
          <ac:chgData name="Néstor Bueno" userId="d61a9449-f677-48d7-b4ab-5c8db4ace4f7" providerId="ADAL" clId="{995B2AD9-81B0-49DB-AC0C-948D13A17396}" dt="2025-01-03T11:51:50.172" v="0"/>
          <ac:spMkLst>
            <pc:docMk/>
            <pc:sldMk cId="2231838408" sldId="322"/>
            <ac:spMk id="3" creationId="{0B1A0832-81E9-97A2-866C-8AC62EF7DA65}"/>
          </ac:spMkLst>
        </pc:spChg>
        <pc:picChg chg="del">
          <ac:chgData name="Néstor Bueno" userId="d61a9449-f677-48d7-b4ab-5c8db4ace4f7" providerId="ADAL" clId="{995B2AD9-81B0-49DB-AC0C-948D13A17396}" dt="2025-01-03T12:17:54.718" v="72" actId="478"/>
          <ac:picMkLst>
            <pc:docMk/>
            <pc:sldMk cId="2231838408" sldId="322"/>
            <ac:picMk id="2" creationId="{694B3349-C3ED-DF5E-2182-C7786918A0FE}"/>
          </ac:picMkLst>
        </pc:picChg>
        <pc:picChg chg="ord">
          <ac:chgData name="Néstor Bueno" userId="d61a9449-f677-48d7-b4ab-5c8db4ace4f7" providerId="ADAL" clId="{995B2AD9-81B0-49DB-AC0C-948D13A17396}" dt="2025-01-03T12:18:01.334" v="73" actId="167"/>
          <ac:picMkLst>
            <pc:docMk/>
            <pc:sldMk cId="2231838408" sldId="322"/>
            <ac:picMk id="4" creationId="{53D96DE9-1B41-A6AC-A02F-C6570F18AA7A}"/>
          </ac:picMkLst>
        </pc:picChg>
        <pc:picChg chg="mod">
          <ac:chgData name="Néstor Bueno" userId="d61a9449-f677-48d7-b4ab-5c8db4ace4f7" providerId="ADAL" clId="{995B2AD9-81B0-49DB-AC0C-948D13A17396}" dt="2025-01-03T12:18:06.500" v="74" actId="1076"/>
          <ac:picMkLst>
            <pc:docMk/>
            <pc:sldMk cId="2231838408" sldId="322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995B2AD9-81B0-49DB-AC0C-948D13A17396}" dt="2025-01-03T11:52:58.565" v="12" actId="20577"/>
        <pc:sldMkLst>
          <pc:docMk/>
          <pc:sldMk cId="1826859889" sldId="325"/>
        </pc:sldMkLst>
        <pc:spChg chg="mod">
          <ac:chgData name="Néstor Bueno" userId="d61a9449-f677-48d7-b4ab-5c8db4ace4f7" providerId="ADAL" clId="{995B2AD9-81B0-49DB-AC0C-948D13A17396}" dt="2025-01-03T11:52:58.565" v="12" actId="20577"/>
          <ac:spMkLst>
            <pc:docMk/>
            <pc:sldMk cId="1826859889" sldId="325"/>
            <ac:spMk id="7" creationId="{534B654E-D153-8037-6A7B-85534217D688}"/>
          </ac:spMkLst>
        </pc:spChg>
        <pc:spChg chg="del">
          <ac:chgData name="Néstor Bueno" userId="d61a9449-f677-48d7-b4ab-5c8db4ace4f7" providerId="ADAL" clId="{995B2AD9-81B0-49DB-AC0C-948D13A17396}" dt="2025-01-03T11:52:01.612" v="1" actId="478"/>
          <ac:spMkLst>
            <pc:docMk/>
            <pc:sldMk cId="1826859889" sldId="325"/>
            <ac:spMk id="11" creationId="{DEFD3B0F-90BA-262C-93B8-0465F776D4BE}"/>
          </ac:spMkLst>
        </pc:spChg>
        <pc:spChg chg="del">
          <ac:chgData name="Néstor Bueno" userId="d61a9449-f677-48d7-b4ab-5c8db4ace4f7" providerId="ADAL" clId="{995B2AD9-81B0-49DB-AC0C-948D13A17396}" dt="2025-01-03T11:52:03.825" v="2" actId="478"/>
          <ac:spMkLst>
            <pc:docMk/>
            <pc:sldMk cId="1826859889" sldId="325"/>
            <ac:spMk id="12" creationId="{28493CD2-0185-D15C-38D7-5E9AF0EE01FD}"/>
          </ac:spMkLst>
        </pc:spChg>
        <pc:picChg chg="del">
          <ac:chgData name="Néstor Bueno" userId="d61a9449-f677-48d7-b4ab-5c8db4ace4f7" providerId="ADAL" clId="{995B2AD9-81B0-49DB-AC0C-948D13A17396}" dt="2025-01-03T11:52:07.987" v="3" actId="478"/>
          <ac:picMkLst>
            <pc:docMk/>
            <pc:sldMk cId="1826859889" sldId="325"/>
            <ac:picMk id="5" creationId="{EDF5F7AE-8540-0262-FAA2-2C7DDB2870B5}"/>
          </ac:picMkLst>
        </pc:picChg>
        <pc:picChg chg="mod ord">
          <ac:chgData name="Néstor Bueno" userId="d61a9449-f677-48d7-b4ab-5c8db4ace4f7" providerId="ADAL" clId="{995B2AD9-81B0-49DB-AC0C-948D13A17396}" dt="2025-01-03T11:52:45.339" v="7" actId="167"/>
          <ac:picMkLst>
            <pc:docMk/>
            <pc:sldMk cId="1826859889" sldId="325"/>
            <ac:picMk id="8" creationId="{35303B8B-ADA6-2044-D552-ADCC2626648E}"/>
          </ac:picMkLst>
        </pc:picChg>
      </pc:sldChg>
      <pc:sldChg chg="delSp modSp mod">
        <pc:chgData name="Néstor Bueno" userId="d61a9449-f677-48d7-b4ab-5c8db4ace4f7" providerId="ADAL" clId="{995B2AD9-81B0-49DB-AC0C-948D13A17396}" dt="2025-01-03T11:55:12.751" v="26" actId="20577"/>
        <pc:sldMkLst>
          <pc:docMk/>
          <pc:sldMk cId="1310463125" sldId="326"/>
        </pc:sldMkLst>
        <pc:spChg chg="mod">
          <ac:chgData name="Néstor Bueno" userId="d61a9449-f677-48d7-b4ab-5c8db4ace4f7" providerId="ADAL" clId="{995B2AD9-81B0-49DB-AC0C-948D13A17396}" dt="2025-01-03T11:55:12.751" v="26" actId="20577"/>
          <ac:spMkLst>
            <pc:docMk/>
            <pc:sldMk cId="1310463125" sldId="326"/>
            <ac:spMk id="8" creationId="{1BE422A1-8324-AF13-5239-BDF84A1179CB}"/>
          </ac:spMkLst>
        </pc:spChg>
        <pc:spChg chg="del">
          <ac:chgData name="Néstor Bueno" userId="d61a9449-f677-48d7-b4ab-5c8db4ace4f7" providerId="ADAL" clId="{995B2AD9-81B0-49DB-AC0C-948D13A17396}" dt="2025-01-03T11:54:23.075" v="16" actId="478"/>
          <ac:spMkLst>
            <pc:docMk/>
            <pc:sldMk cId="1310463125" sldId="326"/>
            <ac:spMk id="12" creationId="{81F62D83-C124-9CB6-C207-05E6F4735B81}"/>
          </ac:spMkLst>
        </pc:spChg>
        <pc:spChg chg="del">
          <ac:chgData name="Néstor Bueno" userId="d61a9449-f677-48d7-b4ab-5c8db4ace4f7" providerId="ADAL" clId="{995B2AD9-81B0-49DB-AC0C-948D13A17396}" dt="2025-01-03T11:54:25.105" v="17" actId="478"/>
          <ac:spMkLst>
            <pc:docMk/>
            <pc:sldMk cId="1310463125" sldId="326"/>
            <ac:spMk id="13" creationId="{60E7404A-340F-007A-B079-2D8A72F98320}"/>
          </ac:spMkLst>
        </pc:spChg>
        <pc:picChg chg="del">
          <ac:chgData name="Néstor Bueno" userId="d61a9449-f677-48d7-b4ab-5c8db4ace4f7" providerId="ADAL" clId="{995B2AD9-81B0-49DB-AC0C-948D13A17396}" dt="2025-01-03T11:54:38.922" v="18" actId="478"/>
          <ac:picMkLst>
            <pc:docMk/>
            <pc:sldMk cId="1310463125" sldId="326"/>
            <ac:picMk id="2" creationId="{0A11A928-A1C1-F870-21B9-3F8C1BCC6F1A}"/>
          </ac:picMkLst>
        </pc:picChg>
        <pc:picChg chg="mod ord">
          <ac:chgData name="Néstor Bueno" userId="d61a9449-f677-48d7-b4ab-5c8db4ace4f7" providerId="ADAL" clId="{995B2AD9-81B0-49DB-AC0C-948D13A17396}" dt="2025-01-03T11:54:59.340" v="22" actId="167"/>
          <ac:picMkLst>
            <pc:docMk/>
            <pc:sldMk cId="1310463125" sldId="326"/>
            <ac:picMk id="4" creationId="{F58EB6AC-18C6-B5E6-DC02-5C55F2CC17F1}"/>
          </ac:picMkLst>
        </pc:picChg>
      </pc:sldChg>
      <pc:sldChg chg="delSp modSp mod">
        <pc:chgData name="Néstor Bueno" userId="d61a9449-f677-48d7-b4ab-5c8db4ace4f7" providerId="ADAL" clId="{995B2AD9-81B0-49DB-AC0C-948D13A17396}" dt="2025-01-03T11:58:15.866" v="37" actId="167"/>
        <pc:sldMkLst>
          <pc:docMk/>
          <pc:sldMk cId="261051700" sldId="327"/>
        </pc:sldMkLst>
        <pc:spChg chg="mod">
          <ac:chgData name="Néstor Bueno" userId="d61a9449-f677-48d7-b4ab-5c8db4ace4f7" providerId="ADAL" clId="{995B2AD9-81B0-49DB-AC0C-948D13A17396}" dt="2025-01-03T11:51:50.172" v="0"/>
          <ac:spMkLst>
            <pc:docMk/>
            <pc:sldMk cId="261051700" sldId="327"/>
            <ac:spMk id="3" creationId="{0B1A0832-81E9-97A2-866C-8AC62EF7DA65}"/>
          </ac:spMkLst>
        </pc:spChg>
        <pc:picChg chg="del">
          <ac:chgData name="Néstor Bueno" userId="d61a9449-f677-48d7-b4ab-5c8db4ace4f7" providerId="ADAL" clId="{995B2AD9-81B0-49DB-AC0C-948D13A17396}" dt="2025-01-03T11:57:53.938" v="36" actId="478"/>
          <ac:picMkLst>
            <pc:docMk/>
            <pc:sldMk cId="261051700" sldId="327"/>
            <ac:picMk id="2" creationId="{2BB515DC-BA02-1F9C-3D2E-675C8ACC3242}"/>
          </ac:picMkLst>
        </pc:picChg>
        <pc:picChg chg="ord">
          <ac:chgData name="Néstor Bueno" userId="d61a9449-f677-48d7-b4ab-5c8db4ace4f7" providerId="ADAL" clId="{995B2AD9-81B0-49DB-AC0C-948D13A17396}" dt="2025-01-03T11:58:15.866" v="37" actId="167"/>
          <ac:picMkLst>
            <pc:docMk/>
            <pc:sldMk cId="261051700" sldId="327"/>
            <ac:picMk id="4" creationId="{74AFF96B-FFC6-4217-A99B-1DFB04AE9E00}"/>
          </ac:picMkLst>
        </pc:picChg>
      </pc:sldChg>
      <pc:sldChg chg="delSp modSp mod">
        <pc:chgData name="Néstor Bueno" userId="d61a9449-f677-48d7-b4ab-5c8db4ace4f7" providerId="ADAL" clId="{995B2AD9-81B0-49DB-AC0C-948D13A17396}" dt="2025-01-03T12:02:30.530" v="50" actId="20577"/>
        <pc:sldMkLst>
          <pc:docMk/>
          <pc:sldMk cId="1823800951" sldId="328"/>
        </pc:sldMkLst>
        <pc:spChg chg="del">
          <ac:chgData name="Néstor Bueno" userId="d61a9449-f677-48d7-b4ab-5c8db4ace4f7" providerId="ADAL" clId="{995B2AD9-81B0-49DB-AC0C-948D13A17396}" dt="2025-01-03T12:01:31.702" v="42" actId="478"/>
          <ac:spMkLst>
            <pc:docMk/>
            <pc:sldMk cId="1823800951" sldId="328"/>
            <ac:spMk id="7" creationId="{A6BA340E-253E-EB81-E54B-2B2F5C9F8225}"/>
          </ac:spMkLst>
        </pc:spChg>
        <pc:spChg chg="mod">
          <ac:chgData name="Néstor Bueno" userId="d61a9449-f677-48d7-b4ab-5c8db4ace4f7" providerId="ADAL" clId="{995B2AD9-81B0-49DB-AC0C-948D13A17396}" dt="2025-01-03T12:02:30.530" v="50" actId="20577"/>
          <ac:spMkLst>
            <pc:docMk/>
            <pc:sldMk cId="1823800951" sldId="328"/>
            <ac:spMk id="8" creationId="{C393A4B4-9411-3A2B-2C5E-C5E2DDE6FDF1}"/>
          </ac:spMkLst>
        </pc:spChg>
        <pc:spChg chg="del">
          <ac:chgData name="Néstor Bueno" userId="d61a9449-f677-48d7-b4ab-5c8db4ace4f7" providerId="ADAL" clId="{995B2AD9-81B0-49DB-AC0C-948D13A17396}" dt="2025-01-03T12:01:33.160" v="43" actId="478"/>
          <ac:spMkLst>
            <pc:docMk/>
            <pc:sldMk cId="1823800951" sldId="328"/>
            <ac:spMk id="9" creationId="{97FFFD95-72D1-6F4C-FC2E-85236606F249}"/>
          </ac:spMkLst>
        </pc:spChg>
        <pc:picChg chg="mod ord">
          <ac:chgData name="Néstor Bueno" userId="d61a9449-f677-48d7-b4ab-5c8db4ace4f7" providerId="ADAL" clId="{995B2AD9-81B0-49DB-AC0C-948D13A17396}" dt="2025-01-03T12:02:13.586" v="48" actId="167"/>
          <ac:picMkLst>
            <pc:docMk/>
            <pc:sldMk cId="1823800951" sldId="328"/>
            <ac:picMk id="2" creationId="{BDD07DE1-99DB-EA4D-47B0-6CE7B14DCF2B}"/>
          </ac:picMkLst>
        </pc:picChg>
        <pc:picChg chg="del">
          <ac:chgData name="Néstor Bueno" userId="d61a9449-f677-48d7-b4ab-5c8db4ace4f7" providerId="ADAL" clId="{995B2AD9-81B0-49DB-AC0C-948D13A17396}" dt="2025-01-03T12:02:00.073" v="44" actId="478"/>
          <ac:picMkLst>
            <pc:docMk/>
            <pc:sldMk cId="1823800951" sldId="328"/>
            <ac:picMk id="4" creationId="{E6A9E9CE-EECC-C608-F4BE-35864D336795}"/>
          </ac:picMkLst>
        </pc:picChg>
      </pc:sldChg>
      <pc:sldChg chg="delSp modSp mod">
        <pc:chgData name="Néstor Bueno" userId="d61a9449-f677-48d7-b4ab-5c8db4ace4f7" providerId="ADAL" clId="{995B2AD9-81B0-49DB-AC0C-948D13A17396}" dt="2025-01-03T12:15:11.029" v="63" actId="1076"/>
        <pc:sldMkLst>
          <pc:docMk/>
          <pc:sldMk cId="4198736550" sldId="329"/>
        </pc:sldMkLst>
        <pc:spChg chg="mod">
          <ac:chgData name="Néstor Bueno" userId="d61a9449-f677-48d7-b4ab-5c8db4ace4f7" providerId="ADAL" clId="{995B2AD9-81B0-49DB-AC0C-948D13A17396}" dt="2025-01-03T12:15:11.029" v="63" actId="1076"/>
          <ac:spMkLst>
            <pc:docMk/>
            <pc:sldMk cId="4198736550" sldId="329"/>
            <ac:spMk id="8" creationId="{675858AA-478E-4970-8740-1562FF88AAA7}"/>
          </ac:spMkLst>
        </pc:spChg>
        <pc:spChg chg="del">
          <ac:chgData name="Néstor Bueno" userId="d61a9449-f677-48d7-b4ab-5c8db4ace4f7" providerId="ADAL" clId="{995B2AD9-81B0-49DB-AC0C-948D13A17396}" dt="2025-01-03T12:03:33.471" v="54" actId="478"/>
          <ac:spMkLst>
            <pc:docMk/>
            <pc:sldMk cId="4198736550" sldId="329"/>
            <ac:spMk id="10" creationId="{E37ECAD6-02F9-A0A7-07D3-FFEBCE16434E}"/>
          </ac:spMkLst>
        </pc:spChg>
        <pc:spChg chg="del">
          <ac:chgData name="Néstor Bueno" userId="d61a9449-f677-48d7-b4ab-5c8db4ace4f7" providerId="ADAL" clId="{995B2AD9-81B0-49DB-AC0C-948D13A17396}" dt="2025-01-03T12:03:35.343" v="55" actId="478"/>
          <ac:spMkLst>
            <pc:docMk/>
            <pc:sldMk cId="4198736550" sldId="329"/>
            <ac:spMk id="12" creationId="{D714D4C2-1042-D7FC-A944-B6F5BA550475}"/>
          </ac:spMkLst>
        </pc:spChg>
        <pc:picChg chg="mod ord">
          <ac:chgData name="Néstor Bueno" userId="d61a9449-f677-48d7-b4ab-5c8db4ace4f7" providerId="ADAL" clId="{995B2AD9-81B0-49DB-AC0C-948D13A17396}" dt="2025-01-03T12:14:54.141" v="60" actId="1076"/>
          <ac:picMkLst>
            <pc:docMk/>
            <pc:sldMk cId="4198736550" sldId="329"/>
            <ac:picMk id="2" creationId="{C40579BF-3A64-1A8E-A509-C1CE5119A973}"/>
          </ac:picMkLst>
        </pc:picChg>
        <pc:picChg chg="del">
          <ac:chgData name="Néstor Bueno" userId="d61a9449-f677-48d7-b4ab-5c8db4ace4f7" providerId="ADAL" clId="{995B2AD9-81B0-49DB-AC0C-948D13A17396}" dt="2025-01-03T12:03:56.028" v="56" actId="478"/>
          <ac:picMkLst>
            <pc:docMk/>
            <pc:sldMk cId="4198736550" sldId="329"/>
            <ac:picMk id="13" creationId="{6176B9C1-852B-9DB7-62C8-816A5623AC0B}"/>
          </ac:picMkLst>
        </pc:picChg>
      </pc:sldChg>
      <pc:sldChg chg="delSp modSp mod">
        <pc:chgData name="Néstor Bueno" userId="d61a9449-f677-48d7-b4ab-5c8db4ace4f7" providerId="ADAL" clId="{995B2AD9-81B0-49DB-AC0C-948D13A17396}" dt="2025-01-03T12:18:31.861" v="76" actId="167"/>
        <pc:sldMkLst>
          <pc:docMk/>
          <pc:sldMk cId="1948177520" sldId="330"/>
        </pc:sldMkLst>
        <pc:spChg chg="mod">
          <ac:chgData name="Néstor Bueno" userId="d61a9449-f677-48d7-b4ab-5c8db4ace4f7" providerId="ADAL" clId="{995B2AD9-81B0-49DB-AC0C-948D13A17396}" dt="2025-01-03T11:51:50.172" v="0"/>
          <ac:spMkLst>
            <pc:docMk/>
            <pc:sldMk cId="1948177520" sldId="330"/>
            <ac:spMk id="3" creationId="{0B1A0832-81E9-97A2-866C-8AC62EF7DA65}"/>
          </ac:spMkLst>
        </pc:spChg>
        <pc:picChg chg="del">
          <ac:chgData name="Néstor Bueno" userId="d61a9449-f677-48d7-b4ab-5c8db4ace4f7" providerId="ADAL" clId="{995B2AD9-81B0-49DB-AC0C-948D13A17396}" dt="2025-01-03T12:18:24.726" v="75" actId="478"/>
          <ac:picMkLst>
            <pc:docMk/>
            <pc:sldMk cId="1948177520" sldId="330"/>
            <ac:picMk id="2" creationId="{371DECD6-4599-02E7-1FAA-CCBEF20D374E}"/>
          </ac:picMkLst>
        </pc:picChg>
        <pc:picChg chg="ord">
          <ac:chgData name="Néstor Bueno" userId="d61a9449-f677-48d7-b4ab-5c8db4ace4f7" providerId="ADAL" clId="{995B2AD9-81B0-49DB-AC0C-948D13A17396}" dt="2025-01-03T12:18:31.861" v="76" actId="167"/>
          <ac:picMkLst>
            <pc:docMk/>
            <pc:sldMk cId="1948177520" sldId="330"/>
            <ac:picMk id="4" creationId="{4ED0EEF2-E12B-B8C4-43D6-16CDD859CD4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03/01/2025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03/01/2025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03/01/2025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03/01/2025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03/01/2025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03/01/2025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03/01/2025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03/01/2025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03/01/2025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03/01/2025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03/01/2025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03/01/2025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Diciembre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AFF96B-FFC6-4217-A99B-1DFB04AE9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3702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Enero-Diciembre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759336" y="1256018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735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Diciembre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8CABD-AC93-3AD1-C096-28AB8E103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918"/>
            <a:ext cx="12192000" cy="413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Diciembre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30" y="748579"/>
            <a:ext cx="5314276" cy="5119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22246-5184-8DC9-7C38-43A8CF72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8" y="748579"/>
            <a:ext cx="5314277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52104-A7A1-6123-855C-DCAAD4250B6A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9197196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D07DE1-99DB-EA4D-47B0-6CE7B14DC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357" y="800337"/>
            <a:ext cx="5314276" cy="5119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3" y="800337"/>
            <a:ext cx="5314276" cy="5119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204984" y="277118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3516546" y="915871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BE882-D61A-2ABB-D429-221639053090}"/>
              </a:ext>
            </a:extLst>
          </p:cNvPr>
          <p:cNvSpPr txBox="1"/>
          <p:nvPr/>
        </p:nvSpPr>
        <p:spPr>
          <a:xfrm>
            <a:off x="8133930" y="277117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3A4B4-9411-3A2B-2C5E-C5E2DDE6FDF1}"/>
              </a:ext>
            </a:extLst>
          </p:cNvPr>
          <p:cNvSpPr txBox="1"/>
          <p:nvPr/>
        </p:nvSpPr>
        <p:spPr>
          <a:xfrm>
            <a:off x="9383271" y="91587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8A85EF-701D-8F72-3484-8DDA737DF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435"/>
            <a:ext cx="12192000" cy="51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EDCE5E-3F6A-A6A2-5E82-2F3145F55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78"/>
            <a:ext cx="5328679" cy="5119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C6080-0A34-E1C4-59B9-C8B7217D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6" y="748579"/>
            <a:ext cx="5328679" cy="5119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D68B6-5802-C842-520D-6B82F7072662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949663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4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0579BF-3A64-1A8E-A509-C1CE5119A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057" y="776859"/>
            <a:ext cx="5313220" cy="51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2A90BB-C783-3303-0D14-ED6FA41EF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73" y="776859"/>
            <a:ext cx="5328679" cy="5119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49C592-4067-A57F-D1DA-2925EF2B68BB}"/>
              </a:ext>
            </a:extLst>
          </p:cNvPr>
          <p:cNvSpPr txBox="1"/>
          <p:nvPr/>
        </p:nvSpPr>
        <p:spPr>
          <a:xfrm>
            <a:off x="8333102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858AA-478E-4970-8740-1562FF88AAA7}"/>
              </a:ext>
            </a:extLst>
          </p:cNvPr>
          <p:cNvSpPr txBox="1"/>
          <p:nvPr/>
        </p:nvSpPr>
        <p:spPr>
          <a:xfrm>
            <a:off x="9551090" y="1299261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56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BCB0B-5F05-BDA2-5321-0260A2034AE8}"/>
              </a:ext>
            </a:extLst>
          </p:cNvPr>
          <p:cNvSpPr txBox="1"/>
          <p:nvPr/>
        </p:nvSpPr>
        <p:spPr>
          <a:xfrm>
            <a:off x="2419844" y="253641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EDCD5-1197-6016-A264-E4FFB9A1B27D}"/>
              </a:ext>
            </a:extLst>
          </p:cNvPr>
          <p:cNvSpPr txBox="1"/>
          <p:nvPr/>
        </p:nvSpPr>
        <p:spPr>
          <a:xfrm>
            <a:off x="4000803" y="130008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3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C2C868-0782-BA87-7640-0938C1FF1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980"/>
            <a:ext cx="12192000" cy="47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5BAE0D-8375-2A6C-458A-0A1C65A4F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7413"/>
            <a:ext cx="12191999" cy="304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2FFE-F1A6-EFDA-14D3-4752AECD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80"/>
            <a:ext cx="5185870" cy="5119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52EDA-D630-4408-6372-CE798644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9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9E25-0715-6DC3-A18D-1D5AC61F84F6}"/>
              </a:ext>
            </a:extLst>
          </p:cNvPr>
          <p:cNvSpPr txBox="1"/>
          <p:nvPr/>
        </p:nvSpPr>
        <p:spPr>
          <a:xfrm>
            <a:off x="3368615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12144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B2C80-CC50-36FA-D4E6-425B5F495CEE}"/>
              </a:ext>
            </a:extLst>
          </p:cNvPr>
          <p:cNvSpPr txBox="1"/>
          <p:nvPr/>
        </p:nvSpPr>
        <p:spPr>
          <a:xfrm>
            <a:off x="9352471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D96DE9-1B41-A6AC-A02F-C6570F18A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81" y="539245"/>
            <a:ext cx="9766638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735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Diciembre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2078892" y="1133745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8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D0EEF2-E12B-B8C4-43D6-16CDD859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98" y="539245"/>
            <a:ext cx="10004403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3702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Enero-Diciembre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447010" y="840504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303B8B-ADA6-2044-D552-ADCC26266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664" y="748580"/>
            <a:ext cx="5485874" cy="5167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E96797-A9A8-6A61-8780-1EF708835FBA}"/>
              </a:ext>
            </a:extLst>
          </p:cNvPr>
          <p:cNvSpPr txBox="1"/>
          <p:nvPr/>
        </p:nvSpPr>
        <p:spPr>
          <a:xfrm>
            <a:off x="8640036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F4F83-842D-3646-3FEF-EDDE81DD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3" y="748580"/>
            <a:ext cx="5185870" cy="5119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852F5-BEC5-D423-4386-C714B2B7F95F}"/>
              </a:ext>
            </a:extLst>
          </p:cNvPr>
          <p:cNvSpPr txBox="1"/>
          <p:nvPr/>
        </p:nvSpPr>
        <p:spPr>
          <a:xfrm>
            <a:off x="1995074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ED3F5-CCC0-8E63-78CF-CAFC642D738E}"/>
              </a:ext>
            </a:extLst>
          </p:cNvPr>
          <p:cNvSpPr txBox="1"/>
          <p:nvPr/>
        </p:nvSpPr>
        <p:spPr>
          <a:xfrm>
            <a:off x="3463423" y="108342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B654E-D153-8037-6A7B-85534217D688}"/>
              </a:ext>
            </a:extLst>
          </p:cNvPr>
          <p:cNvSpPr txBox="1"/>
          <p:nvPr/>
        </p:nvSpPr>
        <p:spPr>
          <a:xfrm>
            <a:off x="9924962" y="108342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12481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5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60855-B179-F4B4-7F01-F902A1578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" y="1614806"/>
            <a:ext cx="12185648" cy="36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81" y="751300"/>
            <a:ext cx="5696293" cy="5117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4B21B-80E8-BB92-7F25-6EB272AC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" y="748580"/>
            <a:ext cx="5699321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0F6EF-1D14-A516-BBE4-672A74850A91}"/>
              </a:ext>
            </a:extLst>
          </p:cNvPr>
          <p:cNvSpPr txBox="1"/>
          <p:nvPr/>
        </p:nvSpPr>
        <p:spPr>
          <a:xfrm>
            <a:off x="3590910" y="139500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832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9626525" y="138965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2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8EB6AC-18C6-B5E6-DC02-5C55F2CC1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591" y="867713"/>
            <a:ext cx="5690345" cy="5111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7" y="870433"/>
            <a:ext cx="5696293" cy="5117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61417" y="344493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3815710" y="1150574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5E530-341B-DFBE-1D7F-C286039F5BCF}"/>
              </a:ext>
            </a:extLst>
          </p:cNvPr>
          <p:cNvSpPr txBox="1"/>
          <p:nvPr/>
        </p:nvSpPr>
        <p:spPr>
          <a:xfrm>
            <a:off x="8318199" y="352556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422A1-8324-AF13-5239-BDF84A1179CB}"/>
              </a:ext>
            </a:extLst>
          </p:cNvPr>
          <p:cNvSpPr txBox="1"/>
          <p:nvPr/>
        </p:nvSpPr>
        <p:spPr>
          <a:xfrm>
            <a:off x="9690705" y="1150573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794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6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0BB9E0-37B8-A4C1-410E-F0AA1AA65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850"/>
            <a:ext cx="12191219" cy="46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031EA-1898-1E93-CDC3-0FF6204F5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9" y="1657990"/>
            <a:ext cx="12161421" cy="353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1ED5B-8D9D-2EB7-6FD8-F2E5699CF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735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Diciembre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761520" y="1417534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806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100</Words>
  <Application>Microsoft Office PowerPoint</Application>
  <PresentationFormat>Widescreen</PresentationFormat>
  <Paragraphs>45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 ExtraBold</vt:lpstr>
      <vt:lpstr>Arial</vt:lpstr>
      <vt:lpstr>Bookman Old Style</vt:lpstr>
      <vt:lpstr>Calibri</vt:lpstr>
      <vt:lpstr>Franklin Gothic Book</vt:lpstr>
      <vt:lpstr>1_RetrospectVTI</vt:lpstr>
      <vt:lpstr>Marcas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Patentes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21</cp:revision>
  <dcterms:created xsi:type="dcterms:W3CDTF">2023-05-01T14:43:40Z</dcterms:created>
  <dcterms:modified xsi:type="dcterms:W3CDTF">2025-01-03T12:18:35Z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