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98" r:id="rId5"/>
    <p:sldId id="309" r:id="rId6"/>
    <p:sldId id="325" r:id="rId7"/>
    <p:sldId id="331" r:id="rId8"/>
    <p:sldId id="310" r:id="rId9"/>
    <p:sldId id="311" r:id="rId10"/>
    <p:sldId id="326" r:id="rId11"/>
    <p:sldId id="332" r:id="rId12"/>
    <p:sldId id="312" r:id="rId13"/>
    <p:sldId id="316" r:id="rId14"/>
    <p:sldId id="313" r:id="rId15"/>
    <p:sldId id="327" r:id="rId16"/>
    <p:sldId id="314" r:id="rId17"/>
    <p:sldId id="305" r:id="rId18"/>
    <p:sldId id="317" r:id="rId19"/>
    <p:sldId id="328" r:id="rId20"/>
    <p:sldId id="333" r:id="rId21"/>
    <p:sldId id="318" r:id="rId22"/>
    <p:sldId id="319" r:id="rId23"/>
    <p:sldId id="329" r:id="rId24"/>
    <p:sldId id="334" r:id="rId25"/>
    <p:sldId id="320" r:id="rId26"/>
    <p:sldId id="321" r:id="rId27"/>
    <p:sldId id="322" r:id="rId28"/>
    <p:sldId id="330" r:id="rId29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EB918-A6AE-4CB3-9C4F-8C1B44F89E94}" v="30" dt="2025-02-01T13:46:49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8" d="100"/>
          <a:sy n="98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D69EB918-A6AE-4CB3-9C4F-8C1B44F89E94}"/>
    <pc:docChg chg="undo custSel addSld modSld">
      <pc:chgData name="Néstor Bueno" userId="d61a9449-f677-48d7-b4ab-5c8db4ace4f7" providerId="ADAL" clId="{D69EB918-A6AE-4CB3-9C4F-8C1B44F89E94}" dt="2025-02-01T13:46:49.043" v="320"/>
      <pc:docMkLst>
        <pc:docMk/>
      </pc:docMkLst>
      <pc:sldChg chg="modSp">
        <pc:chgData name="Néstor Bueno" userId="d61a9449-f677-48d7-b4ab-5c8db4ace4f7" providerId="ADAL" clId="{D69EB918-A6AE-4CB3-9C4F-8C1B44F89E94}" dt="2025-02-01T12:55:18.226" v="0"/>
        <pc:sldMkLst>
          <pc:docMk/>
          <pc:sldMk cId="193143965" sldId="298"/>
        </pc:sldMkLst>
        <pc:spChg chg="mod">
          <ac:chgData name="Néstor Bueno" userId="d61a9449-f677-48d7-b4ab-5c8db4ace4f7" providerId="ADAL" clId="{D69EB918-A6AE-4CB3-9C4F-8C1B44F89E94}" dt="2025-02-01T12:55:18.226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D69EB918-A6AE-4CB3-9C4F-8C1B44F89E94}" dt="2025-02-01T12:55:18.226" v="0"/>
        <pc:sldMkLst>
          <pc:docMk/>
          <pc:sldMk cId="2204747870" sldId="305"/>
        </pc:sldMkLst>
        <pc:spChg chg="mod">
          <ac:chgData name="Néstor Bueno" userId="d61a9449-f677-48d7-b4ab-5c8db4ace4f7" providerId="ADAL" clId="{D69EB918-A6AE-4CB3-9C4F-8C1B44F89E94}" dt="2025-02-01T12:55:18.226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D69EB918-A6AE-4CB3-9C4F-8C1B44F89E94}" dt="2025-02-01T13:04:11.643" v="30" actId="14100"/>
        <pc:sldMkLst>
          <pc:docMk/>
          <pc:sldMk cId="1311271775" sldId="310"/>
        </pc:sldMkLst>
        <pc:picChg chg="mod">
          <ac:chgData name="Néstor Bueno" userId="d61a9449-f677-48d7-b4ab-5c8db4ace4f7" providerId="ADAL" clId="{D69EB918-A6AE-4CB3-9C4F-8C1B44F89E94}" dt="2025-02-01T13:04:11.643" v="30" actId="14100"/>
          <ac:picMkLst>
            <pc:docMk/>
            <pc:sldMk cId="1311271775" sldId="310"/>
            <ac:picMk id="2" creationId="{537779BC-9D90-DC47-2E79-5D4C7BD70786}"/>
          </ac:picMkLst>
        </pc:picChg>
        <pc:picChg chg="del">
          <ac:chgData name="Néstor Bueno" userId="d61a9449-f677-48d7-b4ab-5c8db4ace4f7" providerId="ADAL" clId="{D69EB918-A6AE-4CB3-9C4F-8C1B44F89E94}" dt="2025-02-01T13:03:53.655" v="28" actId="478"/>
          <ac:picMkLst>
            <pc:docMk/>
            <pc:sldMk cId="1311271775" sldId="310"/>
            <ac:picMk id="3" creationId="{6F360855-B179-F4B4-7F01-F902A15788F5}"/>
          </ac:picMkLst>
        </pc:picChg>
      </pc:sldChg>
      <pc:sldChg chg="delSp modSp mod">
        <pc:chgData name="Néstor Bueno" userId="d61a9449-f677-48d7-b4ab-5c8db4ace4f7" providerId="ADAL" clId="{D69EB918-A6AE-4CB3-9C4F-8C1B44F89E94}" dt="2025-02-01T13:33:14.498" v="61" actId="14100"/>
        <pc:sldMkLst>
          <pc:docMk/>
          <pc:sldMk cId="3904174755" sldId="312"/>
        </pc:sldMkLst>
        <pc:picChg chg="del">
          <ac:chgData name="Néstor Bueno" userId="d61a9449-f677-48d7-b4ab-5c8db4ace4f7" providerId="ADAL" clId="{D69EB918-A6AE-4CB3-9C4F-8C1B44F89E94}" dt="2025-02-01T13:32:30.229" v="58" actId="478"/>
          <ac:picMkLst>
            <pc:docMk/>
            <pc:sldMk cId="3904174755" sldId="312"/>
            <ac:picMk id="2" creationId="{C40BB9E0-37B8-A4C1-410E-F0AA1AA6558C}"/>
          </ac:picMkLst>
        </pc:picChg>
        <pc:picChg chg="del">
          <ac:chgData name="Néstor Bueno" userId="d61a9449-f677-48d7-b4ab-5c8db4ace4f7" providerId="ADAL" clId="{D69EB918-A6AE-4CB3-9C4F-8C1B44F89E94}" dt="2025-02-01T13:32:40.503" v="59" actId="478"/>
          <ac:picMkLst>
            <pc:docMk/>
            <pc:sldMk cId="3904174755" sldId="312"/>
            <ac:picMk id="3" creationId="{053D7F64-7208-716B-AEE5-F6CB52AA19AE}"/>
          </ac:picMkLst>
        </pc:picChg>
        <pc:picChg chg="mod">
          <ac:chgData name="Néstor Bueno" userId="d61a9449-f677-48d7-b4ab-5c8db4ace4f7" providerId="ADAL" clId="{D69EB918-A6AE-4CB3-9C4F-8C1B44F89E94}" dt="2025-02-01T13:33:14.498" v="61" actId="14100"/>
          <ac:picMkLst>
            <pc:docMk/>
            <pc:sldMk cId="3904174755" sldId="312"/>
            <ac:picMk id="4" creationId="{49D278D1-AB74-E47F-06B7-2F0514CA6A6B}"/>
          </ac:picMkLst>
        </pc:picChg>
      </pc:sldChg>
      <pc:sldChg chg="delSp modSp mod">
        <pc:chgData name="Néstor Bueno" userId="d61a9449-f677-48d7-b4ab-5c8db4ace4f7" providerId="ADAL" clId="{D69EB918-A6AE-4CB3-9C4F-8C1B44F89E94}" dt="2025-02-01T13:38:45.566" v="67" actId="1076"/>
        <pc:sldMkLst>
          <pc:docMk/>
          <pc:sldMk cId="3281768060" sldId="313"/>
        </pc:sldMkLst>
        <pc:spChg chg="mod">
          <ac:chgData name="Néstor Bueno" userId="d61a9449-f677-48d7-b4ab-5c8db4ace4f7" providerId="ADAL" clId="{D69EB918-A6AE-4CB3-9C4F-8C1B44F89E94}" dt="2025-02-01T12:55:18.226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D69EB918-A6AE-4CB3-9C4F-8C1B44F89E94}" dt="2025-02-01T13:38:41.933" v="66" actId="167"/>
          <ac:picMkLst>
            <pc:docMk/>
            <pc:sldMk cId="3281768060" sldId="313"/>
            <ac:picMk id="2" creationId="{D90115E7-8979-B188-165B-44F5D48E2BD1}"/>
          </ac:picMkLst>
        </pc:picChg>
        <pc:picChg chg="del">
          <ac:chgData name="Néstor Bueno" userId="d61a9449-f677-48d7-b4ab-5c8db4ace4f7" providerId="ADAL" clId="{D69EB918-A6AE-4CB3-9C4F-8C1B44F89E94}" dt="2025-02-01T13:38:36.215" v="65" actId="478"/>
          <ac:picMkLst>
            <pc:docMk/>
            <pc:sldMk cId="3281768060" sldId="313"/>
            <ac:picMk id="4" creationId="{F851ED5B-8D9D-2EB7-6FD8-F2E5699CF734}"/>
          </ac:picMkLst>
        </pc:picChg>
        <pc:picChg chg="mod">
          <ac:chgData name="Néstor Bueno" userId="d61a9449-f677-48d7-b4ab-5c8db4ace4f7" providerId="ADAL" clId="{D69EB918-A6AE-4CB3-9C4F-8C1B44F89E94}" dt="2025-02-01T13:38:45.566" v="67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D69EB918-A6AE-4CB3-9C4F-8C1B44F89E94}" dt="2025-02-01T13:39:59.273" v="71" actId="478"/>
        <pc:sldMkLst>
          <pc:docMk/>
          <pc:sldMk cId="894761409" sldId="314"/>
        </pc:sldMkLst>
        <pc:spChg chg="mod">
          <ac:chgData name="Néstor Bueno" userId="d61a9449-f677-48d7-b4ab-5c8db4ace4f7" providerId="ADAL" clId="{D69EB918-A6AE-4CB3-9C4F-8C1B44F89E94}" dt="2025-02-01T12:55:18.226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D69EB918-A6AE-4CB3-9C4F-8C1B44F89E94}" dt="2025-02-01T13:39:59.273" v="71" actId="478"/>
          <ac:picMkLst>
            <pc:docMk/>
            <pc:sldMk cId="894761409" sldId="314"/>
            <ac:picMk id="7" creationId="{4CB8CABD-AC93-3AD1-C096-28AB8E103B15}"/>
          </ac:picMkLst>
        </pc:picChg>
      </pc:sldChg>
      <pc:sldChg chg="delSp modSp mod">
        <pc:chgData name="Néstor Bueno" userId="d61a9449-f677-48d7-b4ab-5c8db4ace4f7" providerId="ADAL" clId="{D69EB918-A6AE-4CB3-9C4F-8C1B44F89E94}" dt="2025-02-01T13:37:22.781" v="64" actId="14100"/>
        <pc:sldMkLst>
          <pc:docMk/>
          <pc:sldMk cId="2882545426" sldId="316"/>
        </pc:sldMkLst>
        <pc:picChg chg="mod">
          <ac:chgData name="Néstor Bueno" userId="d61a9449-f677-48d7-b4ab-5c8db4ace4f7" providerId="ADAL" clId="{D69EB918-A6AE-4CB3-9C4F-8C1B44F89E94}" dt="2025-02-01T13:37:22.781" v="64" actId="14100"/>
          <ac:picMkLst>
            <pc:docMk/>
            <pc:sldMk cId="2882545426" sldId="316"/>
            <ac:picMk id="2" creationId="{67095CDA-9710-B0F7-0E07-1B3C14DE1C4C}"/>
          </ac:picMkLst>
        </pc:picChg>
        <pc:picChg chg="del">
          <ac:chgData name="Néstor Bueno" userId="d61a9449-f677-48d7-b4ab-5c8db4ace4f7" providerId="ADAL" clId="{D69EB918-A6AE-4CB3-9C4F-8C1B44F89E94}" dt="2025-02-01T13:37:06.071" v="62" actId="478"/>
          <ac:picMkLst>
            <pc:docMk/>
            <pc:sldMk cId="2882545426" sldId="316"/>
            <ac:picMk id="3" creationId="{444031EA-1898-1E93-CDC3-0FF6204F5A9F}"/>
          </ac:picMkLst>
        </pc:picChg>
      </pc:sldChg>
      <pc:sldChg chg="delSp modSp mod">
        <pc:chgData name="Néstor Bueno" userId="d61a9449-f677-48d7-b4ab-5c8db4ace4f7" providerId="ADAL" clId="{D69EB918-A6AE-4CB3-9C4F-8C1B44F89E94}" dt="2025-02-01T13:42:40.193" v="195" actId="14100"/>
        <pc:sldMkLst>
          <pc:docMk/>
          <pc:sldMk cId="4168616331" sldId="318"/>
        </pc:sldMkLst>
        <pc:picChg chg="del">
          <ac:chgData name="Néstor Bueno" userId="d61a9449-f677-48d7-b4ab-5c8db4ace4f7" providerId="ADAL" clId="{D69EB918-A6AE-4CB3-9C4F-8C1B44F89E94}" dt="2025-02-01T13:42:26.683" v="192" actId="478"/>
          <ac:picMkLst>
            <pc:docMk/>
            <pc:sldMk cId="4168616331" sldId="318"/>
            <ac:picMk id="2" creationId="{1B8A85EF-701D-8F72-3484-8DDA737DF15E}"/>
          </ac:picMkLst>
        </pc:picChg>
        <pc:picChg chg="mod">
          <ac:chgData name="Néstor Bueno" userId="d61a9449-f677-48d7-b4ab-5c8db4ace4f7" providerId="ADAL" clId="{D69EB918-A6AE-4CB3-9C4F-8C1B44F89E94}" dt="2025-02-01T13:42:40.193" v="195" actId="14100"/>
          <ac:picMkLst>
            <pc:docMk/>
            <pc:sldMk cId="4168616331" sldId="318"/>
            <ac:picMk id="3" creationId="{C18706F3-8771-6BE7-5F75-612452BAD50F}"/>
          </ac:picMkLst>
        </pc:picChg>
      </pc:sldChg>
      <pc:sldChg chg="delSp modSp mod">
        <pc:chgData name="Néstor Bueno" userId="d61a9449-f677-48d7-b4ab-5c8db4ace4f7" providerId="ADAL" clId="{D69EB918-A6AE-4CB3-9C4F-8C1B44F89E94}" dt="2025-02-01T13:44:59.586" v="311" actId="14100"/>
        <pc:sldMkLst>
          <pc:docMk/>
          <pc:sldMk cId="1182462764" sldId="320"/>
        </pc:sldMkLst>
        <pc:picChg chg="del">
          <ac:chgData name="Néstor Bueno" userId="d61a9449-f677-48d7-b4ab-5c8db4ace4f7" providerId="ADAL" clId="{D69EB918-A6AE-4CB3-9C4F-8C1B44F89E94}" dt="2025-02-01T13:44:49.020" v="309" actId="478"/>
          <ac:picMkLst>
            <pc:docMk/>
            <pc:sldMk cId="1182462764" sldId="320"/>
            <ac:picMk id="2" creationId="{1EC2C868-0782-BA87-7640-0938C1FF1424}"/>
          </ac:picMkLst>
        </pc:picChg>
        <pc:picChg chg="mod">
          <ac:chgData name="Néstor Bueno" userId="d61a9449-f677-48d7-b4ab-5c8db4ace4f7" providerId="ADAL" clId="{D69EB918-A6AE-4CB3-9C4F-8C1B44F89E94}" dt="2025-02-01T13:44:59.586" v="311" actId="14100"/>
          <ac:picMkLst>
            <pc:docMk/>
            <pc:sldMk cId="1182462764" sldId="320"/>
            <ac:picMk id="3" creationId="{172A83CF-2A8E-D6F4-CBC5-2E7E89C1B10A}"/>
          </ac:picMkLst>
        </pc:picChg>
      </pc:sldChg>
      <pc:sldChg chg="delSp modSp mod">
        <pc:chgData name="Néstor Bueno" userId="d61a9449-f677-48d7-b4ab-5c8db4ace4f7" providerId="ADAL" clId="{D69EB918-A6AE-4CB3-9C4F-8C1B44F89E94}" dt="2025-02-01T13:46:10.315" v="314" actId="14100"/>
        <pc:sldMkLst>
          <pc:docMk/>
          <pc:sldMk cId="507829972" sldId="321"/>
        </pc:sldMkLst>
        <pc:picChg chg="mod">
          <ac:chgData name="Néstor Bueno" userId="d61a9449-f677-48d7-b4ab-5c8db4ace4f7" providerId="ADAL" clId="{D69EB918-A6AE-4CB3-9C4F-8C1B44F89E94}" dt="2025-02-01T13:46:10.315" v="314" actId="14100"/>
          <ac:picMkLst>
            <pc:docMk/>
            <pc:sldMk cId="507829972" sldId="321"/>
            <ac:picMk id="2" creationId="{ABF005D4-54F4-BC9B-35DB-7AB355560BCF}"/>
          </ac:picMkLst>
        </pc:picChg>
        <pc:picChg chg="del">
          <ac:chgData name="Néstor Bueno" userId="d61a9449-f677-48d7-b4ab-5c8db4ace4f7" providerId="ADAL" clId="{D69EB918-A6AE-4CB3-9C4F-8C1B44F89E94}" dt="2025-02-01T13:45:54.285" v="312" actId="478"/>
          <ac:picMkLst>
            <pc:docMk/>
            <pc:sldMk cId="507829972" sldId="321"/>
            <ac:picMk id="3" creationId="{095BAE0D-8375-2A6C-458A-0A1C65A4FA6A}"/>
          </ac:picMkLst>
        </pc:picChg>
      </pc:sldChg>
      <pc:sldChg chg="delSp modSp mod">
        <pc:chgData name="Néstor Bueno" userId="d61a9449-f677-48d7-b4ab-5c8db4ace4f7" providerId="ADAL" clId="{D69EB918-A6AE-4CB3-9C4F-8C1B44F89E94}" dt="2025-02-01T13:46:39.188" v="317" actId="1076"/>
        <pc:sldMkLst>
          <pc:docMk/>
          <pc:sldMk cId="2231838408" sldId="322"/>
        </pc:sldMkLst>
        <pc:spChg chg="mod">
          <ac:chgData name="Néstor Bueno" userId="d61a9449-f677-48d7-b4ab-5c8db4ace4f7" providerId="ADAL" clId="{D69EB918-A6AE-4CB3-9C4F-8C1B44F89E94}" dt="2025-02-01T12:55:18.226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D69EB918-A6AE-4CB3-9C4F-8C1B44F89E94}" dt="2025-02-01T13:46:36.172" v="316" actId="167"/>
          <ac:picMkLst>
            <pc:docMk/>
            <pc:sldMk cId="2231838408" sldId="322"/>
            <ac:picMk id="2" creationId="{FD3F9BEF-B49B-ABE8-A093-505E5A600B68}"/>
          </ac:picMkLst>
        </pc:picChg>
        <pc:picChg chg="del">
          <ac:chgData name="Néstor Bueno" userId="d61a9449-f677-48d7-b4ab-5c8db4ace4f7" providerId="ADAL" clId="{D69EB918-A6AE-4CB3-9C4F-8C1B44F89E94}" dt="2025-02-01T13:46:20.639" v="315" actId="478"/>
          <ac:picMkLst>
            <pc:docMk/>
            <pc:sldMk cId="2231838408" sldId="322"/>
            <ac:picMk id="4" creationId="{53D96DE9-1B41-A6AC-A02F-C6570F18AA7A}"/>
          </ac:picMkLst>
        </pc:picChg>
        <pc:picChg chg="mod">
          <ac:chgData name="Néstor Bueno" userId="d61a9449-f677-48d7-b4ab-5c8db4ace4f7" providerId="ADAL" clId="{D69EB918-A6AE-4CB3-9C4F-8C1B44F89E94}" dt="2025-02-01T13:46:39.188" v="317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addSp delSp modSp mod">
        <pc:chgData name="Néstor Bueno" userId="d61a9449-f677-48d7-b4ab-5c8db4ace4f7" providerId="ADAL" clId="{D69EB918-A6AE-4CB3-9C4F-8C1B44F89E94}" dt="2025-02-01T13:39:20.338" v="70"/>
        <pc:sldMkLst>
          <pc:docMk/>
          <pc:sldMk cId="261051700" sldId="327"/>
        </pc:sldMkLst>
        <pc:spChg chg="mod">
          <ac:chgData name="Néstor Bueno" userId="d61a9449-f677-48d7-b4ab-5c8db4ace4f7" providerId="ADAL" clId="{D69EB918-A6AE-4CB3-9C4F-8C1B44F89E94}" dt="2025-02-01T12:55:18.226" v="0"/>
          <ac:spMkLst>
            <pc:docMk/>
            <pc:sldMk cId="261051700" sldId="327"/>
            <ac:spMk id="3" creationId="{0B1A0832-81E9-97A2-866C-8AC62EF7DA65}"/>
          </ac:spMkLst>
        </pc:spChg>
        <pc:picChg chg="add mod">
          <ac:chgData name="Néstor Bueno" userId="d61a9449-f677-48d7-b4ab-5c8db4ace4f7" providerId="ADAL" clId="{D69EB918-A6AE-4CB3-9C4F-8C1B44F89E94}" dt="2025-02-01T13:39:20.338" v="70"/>
          <ac:picMkLst>
            <pc:docMk/>
            <pc:sldMk cId="261051700" sldId="327"/>
            <ac:picMk id="2" creationId="{73391085-D6CC-3E1B-2386-6FD54636BA5A}"/>
          </ac:picMkLst>
        </pc:picChg>
        <pc:picChg chg="del">
          <ac:chgData name="Néstor Bueno" userId="d61a9449-f677-48d7-b4ab-5c8db4ace4f7" providerId="ADAL" clId="{D69EB918-A6AE-4CB3-9C4F-8C1B44F89E94}" dt="2025-02-01T13:39:17.948" v="68" actId="478"/>
          <ac:picMkLst>
            <pc:docMk/>
            <pc:sldMk cId="261051700" sldId="327"/>
            <ac:picMk id="4" creationId="{74AFF96B-FFC6-4217-A99B-1DFB04AE9E00}"/>
          </ac:picMkLst>
        </pc:picChg>
        <pc:picChg chg="del">
          <ac:chgData name="Néstor Bueno" userId="d61a9449-f677-48d7-b4ab-5c8db4ace4f7" providerId="ADAL" clId="{D69EB918-A6AE-4CB3-9C4F-8C1B44F89E94}" dt="2025-02-01T13:39:19.816" v="69" actId="478"/>
          <ac:picMkLst>
            <pc:docMk/>
            <pc:sldMk cId="261051700" sldId="327"/>
            <ac:picMk id="5" creationId="{6CA781C0-1CDA-32E4-0B04-07A1BE175202}"/>
          </ac:picMkLst>
        </pc:picChg>
        <pc:picChg chg="add mod">
          <ac:chgData name="Néstor Bueno" userId="d61a9449-f677-48d7-b4ab-5c8db4ace4f7" providerId="ADAL" clId="{D69EB918-A6AE-4CB3-9C4F-8C1B44F89E94}" dt="2025-02-01T13:39:20.338" v="70"/>
          <ac:picMkLst>
            <pc:docMk/>
            <pc:sldMk cId="261051700" sldId="327"/>
            <ac:picMk id="6" creationId="{05BEC6D9-6878-BDA0-B444-9CAF64E3B045}"/>
          </ac:picMkLst>
        </pc:picChg>
      </pc:sldChg>
      <pc:sldChg chg="addSp delSp modSp mod">
        <pc:chgData name="Néstor Bueno" userId="d61a9449-f677-48d7-b4ab-5c8db4ace4f7" providerId="ADAL" clId="{D69EB918-A6AE-4CB3-9C4F-8C1B44F89E94}" dt="2025-02-01T13:46:49.043" v="320"/>
        <pc:sldMkLst>
          <pc:docMk/>
          <pc:sldMk cId="1948177520" sldId="330"/>
        </pc:sldMkLst>
        <pc:spChg chg="mod">
          <ac:chgData name="Néstor Bueno" userId="d61a9449-f677-48d7-b4ab-5c8db4ace4f7" providerId="ADAL" clId="{D69EB918-A6AE-4CB3-9C4F-8C1B44F89E94}" dt="2025-02-01T12:55:18.226" v="0"/>
          <ac:spMkLst>
            <pc:docMk/>
            <pc:sldMk cId="1948177520" sldId="330"/>
            <ac:spMk id="3" creationId="{0B1A0832-81E9-97A2-866C-8AC62EF7DA65}"/>
          </ac:spMkLst>
        </pc:spChg>
        <pc:picChg chg="add mod">
          <ac:chgData name="Néstor Bueno" userId="d61a9449-f677-48d7-b4ab-5c8db4ace4f7" providerId="ADAL" clId="{D69EB918-A6AE-4CB3-9C4F-8C1B44F89E94}" dt="2025-02-01T13:46:49.043" v="320"/>
          <ac:picMkLst>
            <pc:docMk/>
            <pc:sldMk cId="1948177520" sldId="330"/>
            <ac:picMk id="2" creationId="{99EE8CB6-2672-E7E1-6BE3-A40B9939937E}"/>
          </ac:picMkLst>
        </pc:picChg>
        <pc:picChg chg="del">
          <ac:chgData name="Néstor Bueno" userId="d61a9449-f677-48d7-b4ab-5c8db4ace4f7" providerId="ADAL" clId="{D69EB918-A6AE-4CB3-9C4F-8C1B44F89E94}" dt="2025-02-01T13:46:48.447" v="319" actId="478"/>
          <ac:picMkLst>
            <pc:docMk/>
            <pc:sldMk cId="1948177520" sldId="330"/>
            <ac:picMk id="4" creationId="{4ED0EEF2-E12B-B8C4-43D6-16CDD859CD4E}"/>
          </ac:picMkLst>
        </pc:picChg>
        <pc:picChg chg="del">
          <ac:chgData name="Néstor Bueno" userId="d61a9449-f677-48d7-b4ab-5c8db4ace4f7" providerId="ADAL" clId="{D69EB918-A6AE-4CB3-9C4F-8C1B44F89E94}" dt="2025-02-01T13:46:46.685" v="318" actId="478"/>
          <ac:picMkLst>
            <pc:docMk/>
            <pc:sldMk cId="1948177520" sldId="330"/>
            <ac:picMk id="5" creationId="{6CA781C0-1CDA-32E4-0B04-07A1BE175202}"/>
          </ac:picMkLst>
        </pc:picChg>
        <pc:picChg chg="add mod">
          <ac:chgData name="Néstor Bueno" userId="d61a9449-f677-48d7-b4ab-5c8db4ace4f7" providerId="ADAL" clId="{D69EB918-A6AE-4CB3-9C4F-8C1B44F89E94}" dt="2025-02-01T13:46:49.043" v="320"/>
          <ac:picMkLst>
            <pc:docMk/>
            <pc:sldMk cId="1948177520" sldId="330"/>
            <ac:picMk id="6" creationId="{C85F9058-58A6-A8D3-5914-3CF3BCE6EC91}"/>
          </ac:picMkLst>
        </pc:picChg>
      </pc:sldChg>
      <pc:sldChg chg="addSp delSp modSp add mod">
        <pc:chgData name="Néstor Bueno" userId="d61a9449-f677-48d7-b4ab-5c8db4ace4f7" providerId="ADAL" clId="{D69EB918-A6AE-4CB3-9C4F-8C1B44F89E94}" dt="2025-02-01T13:02:48.784" v="27" actId="20577"/>
        <pc:sldMkLst>
          <pc:docMk/>
          <pc:sldMk cId="4266162442" sldId="331"/>
        </pc:sldMkLst>
        <pc:spChg chg="mod">
          <ac:chgData name="Néstor Bueno" userId="d61a9449-f677-48d7-b4ab-5c8db4ace4f7" providerId="ADAL" clId="{D69EB918-A6AE-4CB3-9C4F-8C1B44F89E94}" dt="2025-02-01T13:00:40.177" v="6" actId="20577"/>
          <ac:spMkLst>
            <pc:docMk/>
            <pc:sldMk cId="4266162442" sldId="331"/>
            <ac:spMk id="2" creationId="{3B4D04FB-2FF7-DF4C-4C5E-DB944BA2CF31}"/>
          </ac:spMkLst>
        </pc:spChg>
        <pc:spChg chg="mod">
          <ac:chgData name="Néstor Bueno" userId="d61a9449-f677-48d7-b4ab-5c8db4ace4f7" providerId="ADAL" clId="{D69EB918-A6AE-4CB3-9C4F-8C1B44F89E94}" dt="2025-02-01T13:00:25.272" v="5" actId="20577"/>
          <ac:spMkLst>
            <pc:docMk/>
            <pc:sldMk cId="4266162442" sldId="331"/>
            <ac:spMk id="4" creationId="{21B8A62B-A7D3-2B58-C335-E1DAD0DD29CB}"/>
          </ac:spMkLst>
        </pc:spChg>
        <pc:spChg chg="del">
          <ac:chgData name="Néstor Bueno" userId="d61a9449-f677-48d7-b4ab-5c8db4ace4f7" providerId="ADAL" clId="{D69EB918-A6AE-4CB3-9C4F-8C1B44F89E94}" dt="2025-02-01T13:00:44.550" v="8" actId="478"/>
          <ac:spMkLst>
            <pc:docMk/>
            <pc:sldMk cId="4266162442" sldId="331"/>
            <ac:spMk id="6" creationId="{F9AA5A14-F5DE-926A-0B96-57BFF0B42431}"/>
          </ac:spMkLst>
        </pc:spChg>
        <pc:spChg chg="mod">
          <ac:chgData name="Néstor Bueno" userId="d61a9449-f677-48d7-b4ab-5c8db4ace4f7" providerId="ADAL" clId="{D69EB918-A6AE-4CB3-9C4F-8C1B44F89E94}" dt="2025-02-01T13:00:53.434" v="9" actId="1076"/>
          <ac:spMkLst>
            <pc:docMk/>
            <pc:sldMk cId="4266162442" sldId="331"/>
            <ac:spMk id="7" creationId="{C916860A-036F-FBC2-F69C-092526C2E4CB}"/>
          </ac:spMkLst>
        </pc:spChg>
        <pc:spChg chg="add mod">
          <ac:chgData name="Néstor Bueno" userId="d61a9449-f677-48d7-b4ab-5c8db4ace4f7" providerId="ADAL" clId="{D69EB918-A6AE-4CB3-9C4F-8C1B44F89E94}" dt="2025-02-01T13:02:29.826" v="18" actId="1076"/>
          <ac:spMkLst>
            <pc:docMk/>
            <pc:sldMk cId="4266162442" sldId="331"/>
            <ac:spMk id="10" creationId="{B3ECD4F1-8CAA-A852-A85D-5F6D5F099F5F}"/>
          </ac:spMkLst>
        </pc:spChg>
        <pc:spChg chg="add mod">
          <ac:chgData name="Néstor Bueno" userId="d61a9449-f677-48d7-b4ab-5c8db4ace4f7" providerId="ADAL" clId="{D69EB918-A6AE-4CB3-9C4F-8C1B44F89E94}" dt="2025-02-01T13:02:34.490" v="21" actId="20577"/>
          <ac:spMkLst>
            <pc:docMk/>
            <pc:sldMk cId="4266162442" sldId="331"/>
            <ac:spMk id="11" creationId="{8D0DF247-1AE3-33DD-8CAD-A30BE0A57F62}"/>
          </ac:spMkLst>
        </pc:spChg>
        <pc:spChg chg="add mod">
          <ac:chgData name="Néstor Bueno" userId="d61a9449-f677-48d7-b4ab-5c8db4ace4f7" providerId="ADAL" clId="{D69EB918-A6AE-4CB3-9C4F-8C1B44F89E94}" dt="2025-02-01T13:02:48.784" v="27" actId="20577"/>
          <ac:spMkLst>
            <pc:docMk/>
            <pc:sldMk cId="4266162442" sldId="331"/>
            <ac:spMk id="12" creationId="{A8D0F8FD-1D86-D280-3E06-2FFB4EB94D31}"/>
          </ac:spMkLst>
        </pc:spChg>
        <pc:graphicFrameChg chg="add mod">
          <ac:chgData name="Néstor Bueno" userId="d61a9449-f677-48d7-b4ab-5c8db4ace4f7" providerId="ADAL" clId="{D69EB918-A6AE-4CB3-9C4F-8C1B44F89E94}" dt="2025-02-01T13:01:13.974" v="14"/>
          <ac:graphicFrameMkLst>
            <pc:docMk/>
            <pc:sldMk cId="4266162442" sldId="331"/>
            <ac:graphicFrameMk id="5" creationId="{834F9FE8-F014-0C0C-1385-A1630D477EFB}"/>
          </ac:graphicFrameMkLst>
        </pc:graphicFrameChg>
        <pc:picChg chg="del">
          <ac:chgData name="Néstor Bueno" userId="d61a9449-f677-48d7-b4ab-5c8db4ace4f7" providerId="ADAL" clId="{D69EB918-A6AE-4CB3-9C4F-8C1B44F89E94}" dt="2025-02-01T13:00:43.616" v="7" actId="478"/>
          <ac:picMkLst>
            <pc:docMk/>
            <pc:sldMk cId="4266162442" sldId="331"/>
            <ac:picMk id="3" creationId="{5CF676FC-4905-6A0B-02A8-EB0F233B40B1}"/>
          </ac:picMkLst>
        </pc:picChg>
        <pc:picChg chg="mod">
          <ac:chgData name="Néstor Bueno" userId="d61a9449-f677-48d7-b4ab-5c8db4ace4f7" providerId="ADAL" clId="{D69EB918-A6AE-4CB3-9C4F-8C1B44F89E94}" dt="2025-02-01T13:00:53.434" v="9" actId="1076"/>
          <ac:picMkLst>
            <pc:docMk/>
            <pc:sldMk cId="4266162442" sldId="331"/>
            <ac:picMk id="8" creationId="{19DFAD7E-B2DA-D6D1-D8A0-CC10771480F6}"/>
          </ac:picMkLst>
        </pc:picChg>
        <pc:picChg chg="mod">
          <ac:chgData name="Néstor Bueno" userId="d61a9449-f677-48d7-b4ab-5c8db4ace4f7" providerId="ADAL" clId="{D69EB918-A6AE-4CB3-9C4F-8C1B44F89E94}" dt="2025-02-01T13:01:24.202" v="16" actId="14100"/>
          <ac:picMkLst>
            <pc:docMk/>
            <pc:sldMk cId="4266162442" sldId="331"/>
            <ac:picMk id="9" creationId="{C0DD44CB-CE84-8ADD-6B38-08CB806D2A3F}"/>
          </ac:picMkLst>
        </pc:picChg>
      </pc:sldChg>
      <pc:sldChg chg="addSp delSp modSp add mod">
        <pc:chgData name="Néstor Bueno" userId="d61a9449-f677-48d7-b4ab-5c8db4ace4f7" providerId="ADAL" clId="{D69EB918-A6AE-4CB3-9C4F-8C1B44F89E94}" dt="2025-02-01T13:31:49.778" v="57" actId="20577"/>
        <pc:sldMkLst>
          <pc:docMk/>
          <pc:sldMk cId="1101710367" sldId="332"/>
        </pc:sldMkLst>
        <pc:spChg chg="add mod">
          <ac:chgData name="Néstor Bueno" userId="d61a9449-f677-48d7-b4ab-5c8db4ace4f7" providerId="ADAL" clId="{D69EB918-A6AE-4CB3-9C4F-8C1B44F89E94}" dt="2025-02-01T13:05:09.982" v="38" actId="1076"/>
          <ac:spMkLst>
            <pc:docMk/>
            <pc:sldMk cId="1101710367" sldId="332"/>
            <ac:spMk id="2" creationId="{F57699C0-B321-6285-CD51-6B289EB491C6}"/>
          </ac:spMkLst>
        </pc:spChg>
        <pc:spChg chg="mod">
          <ac:chgData name="Néstor Bueno" userId="d61a9449-f677-48d7-b4ab-5c8db4ace4f7" providerId="ADAL" clId="{D69EB918-A6AE-4CB3-9C4F-8C1B44F89E94}" dt="2025-02-01T13:04:41.036" v="33" actId="20577"/>
          <ac:spMkLst>
            <pc:docMk/>
            <pc:sldMk cId="1101710367" sldId="332"/>
            <ac:spMk id="5" creationId="{2C84B301-70D4-2BFB-D87C-73835A3A4A07}"/>
          </ac:spMkLst>
        </pc:spChg>
        <pc:spChg chg="del">
          <ac:chgData name="Néstor Bueno" userId="d61a9449-f677-48d7-b4ab-5c8db4ace4f7" providerId="ADAL" clId="{D69EB918-A6AE-4CB3-9C4F-8C1B44F89E94}" dt="2025-02-01T13:04:44.734" v="34" actId="478"/>
          <ac:spMkLst>
            <pc:docMk/>
            <pc:sldMk cId="1101710367" sldId="332"/>
            <ac:spMk id="6" creationId="{D2BD2659-CF01-732B-29D5-37DA0516122B}"/>
          </ac:spMkLst>
        </pc:spChg>
        <pc:spChg chg="add mod">
          <ac:chgData name="Néstor Bueno" userId="d61a9449-f677-48d7-b4ab-5c8db4ace4f7" providerId="ADAL" clId="{D69EB918-A6AE-4CB3-9C4F-8C1B44F89E94}" dt="2025-02-01T13:05:13.997" v="40" actId="20577"/>
          <ac:spMkLst>
            <pc:docMk/>
            <pc:sldMk cId="1101710367" sldId="332"/>
            <ac:spMk id="7" creationId="{8D87FFDC-F474-D0B3-188A-C47629C6EE3C}"/>
          </ac:spMkLst>
        </pc:spChg>
        <pc:spChg chg="mod">
          <ac:chgData name="Néstor Bueno" userId="d61a9449-f677-48d7-b4ab-5c8db4ace4f7" providerId="ADAL" clId="{D69EB918-A6AE-4CB3-9C4F-8C1B44F89E94}" dt="2025-02-01T13:04:52.858" v="36" actId="1076"/>
          <ac:spMkLst>
            <pc:docMk/>
            <pc:sldMk cId="1101710367" sldId="332"/>
            <ac:spMk id="8" creationId="{74B4CFFA-0238-96A1-E885-76046AEE42C9}"/>
          </ac:spMkLst>
        </pc:spChg>
        <pc:spChg chg="add mod">
          <ac:chgData name="Néstor Bueno" userId="d61a9449-f677-48d7-b4ab-5c8db4ace4f7" providerId="ADAL" clId="{D69EB918-A6AE-4CB3-9C4F-8C1B44F89E94}" dt="2025-02-01T13:31:49.778" v="57" actId="20577"/>
          <ac:spMkLst>
            <pc:docMk/>
            <pc:sldMk cId="1101710367" sldId="332"/>
            <ac:spMk id="10" creationId="{8FEE42CD-B8C3-2A06-01C4-13640BC7BC1A}"/>
          </ac:spMkLst>
        </pc:spChg>
        <pc:spChg chg="mod">
          <ac:chgData name="Néstor Bueno" userId="d61a9449-f677-48d7-b4ab-5c8db4ace4f7" providerId="ADAL" clId="{D69EB918-A6AE-4CB3-9C4F-8C1B44F89E94}" dt="2025-02-01T13:04:36.393" v="32" actId="20577"/>
          <ac:spMkLst>
            <pc:docMk/>
            <pc:sldMk cId="1101710367" sldId="332"/>
            <ac:spMk id="11" creationId="{D3B092FC-C524-1B35-4EED-5E691B4B12CC}"/>
          </ac:spMkLst>
        </pc:spChg>
        <pc:graphicFrameChg chg="add mod">
          <ac:chgData name="Néstor Bueno" userId="d61a9449-f677-48d7-b4ab-5c8db4ace4f7" providerId="ADAL" clId="{D69EB918-A6AE-4CB3-9C4F-8C1B44F89E94}" dt="2025-02-01T13:31:36.577" v="52"/>
          <ac:graphicFrameMkLst>
            <pc:docMk/>
            <pc:sldMk cId="1101710367" sldId="332"/>
            <ac:graphicFrameMk id="12" creationId="{4742C337-434F-DAD2-8855-EE8C43A464F7}"/>
          </ac:graphicFrameMkLst>
        </pc:graphicFrameChg>
        <pc:picChg chg="del">
          <ac:chgData name="Néstor Bueno" userId="d61a9449-f677-48d7-b4ab-5c8db4ace4f7" providerId="ADAL" clId="{D69EB918-A6AE-4CB3-9C4F-8C1B44F89E94}" dt="2025-02-01T13:04:45.667" v="35" actId="478"/>
          <ac:picMkLst>
            <pc:docMk/>
            <pc:sldMk cId="1101710367" sldId="332"/>
            <ac:picMk id="3" creationId="{CB8B052A-3B44-BEBE-700A-4D3C865276DB}"/>
          </ac:picMkLst>
        </pc:picChg>
        <pc:picChg chg="mod">
          <ac:chgData name="Néstor Bueno" userId="d61a9449-f677-48d7-b4ab-5c8db4ace4f7" providerId="ADAL" clId="{D69EB918-A6AE-4CB3-9C4F-8C1B44F89E94}" dt="2025-02-01T13:04:52.858" v="36" actId="1076"/>
          <ac:picMkLst>
            <pc:docMk/>
            <pc:sldMk cId="1101710367" sldId="332"/>
            <ac:picMk id="4" creationId="{C635E0AD-5867-DFD9-2FA2-B15C84A59CA9}"/>
          </ac:picMkLst>
        </pc:picChg>
        <pc:picChg chg="del mod">
          <ac:chgData name="Néstor Bueno" userId="d61a9449-f677-48d7-b4ab-5c8db4ace4f7" providerId="ADAL" clId="{D69EB918-A6AE-4CB3-9C4F-8C1B44F89E94}" dt="2025-02-01T13:31:32.930" v="49" actId="478"/>
          <ac:picMkLst>
            <pc:docMk/>
            <pc:sldMk cId="1101710367" sldId="332"/>
            <ac:picMk id="9" creationId="{876A2100-E210-24D5-35F9-22B9FDCE872F}"/>
          </ac:picMkLst>
        </pc:picChg>
        <pc:picChg chg="mod ord">
          <ac:chgData name="Néstor Bueno" userId="d61a9449-f677-48d7-b4ab-5c8db4ace4f7" providerId="ADAL" clId="{D69EB918-A6AE-4CB3-9C4F-8C1B44F89E94}" dt="2025-02-01T13:31:46.445" v="55" actId="167"/>
          <ac:picMkLst>
            <pc:docMk/>
            <pc:sldMk cId="1101710367" sldId="332"/>
            <ac:picMk id="13" creationId="{37597A1E-6C12-41DB-859A-B11D34A7026F}"/>
          </ac:picMkLst>
        </pc:picChg>
      </pc:sldChg>
      <pc:sldChg chg="addSp delSp modSp add mod">
        <pc:chgData name="Néstor Bueno" userId="d61a9449-f677-48d7-b4ab-5c8db4ace4f7" providerId="ADAL" clId="{D69EB918-A6AE-4CB3-9C4F-8C1B44F89E94}" dt="2025-02-01T13:42:01.113" v="191" actId="14100"/>
        <pc:sldMkLst>
          <pc:docMk/>
          <pc:sldMk cId="1398146761" sldId="333"/>
        </pc:sldMkLst>
        <pc:spChg chg="add mod">
          <ac:chgData name="Néstor Bueno" userId="d61a9449-f677-48d7-b4ab-5c8db4ace4f7" providerId="ADAL" clId="{D69EB918-A6AE-4CB3-9C4F-8C1B44F89E94}" dt="2025-02-01T13:41:22.839" v="182" actId="1076"/>
          <ac:spMkLst>
            <pc:docMk/>
            <pc:sldMk cId="1398146761" sldId="333"/>
            <ac:spMk id="4" creationId="{17F45CCB-4442-86B1-5C61-3AD1FDF390D2}"/>
          </ac:spMkLst>
        </pc:spChg>
        <pc:spChg chg="mod">
          <ac:chgData name="Néstor Bueno" userId="d61a9449-f677-48d7-b4ab-5c8db4ace4f7" providerId="ADAL" clId="{D69EB918-A6AE-4CB3-9C4F-8C1B44F89E94}" dt="2025-02-01T13:40:50.904" v="76" actId="20577"/>
          <ac:spMkLst>
            <pc:docMk/>
            <pc:sldMk cId="1398146761" sldId="333"/>
            <ac:spMk id="5" creationId="{6AB30BA8-B8C8-8087-BADA-5DF32905A835}"/>
          </ac:spMkLst>
        </pc:spChg>
        <pc:spChg chg="del">
          <ac:chgData name="Néstor Bueno" userId="d61a9449-f677-48d7-b4ab-5c8db4ace4f7" providerId="ADAL" clId="{D69EB918-A6AE-4CB3-9C4F-8C1B44F89E94}" dt="2025-02-01T13:40:45.241" v="74" actId="478"/>
          <ac:spMkLst>
            <pc:docMk/>
            <pc:sldMk cId="1398146761" sldId="333"/>
            <ac:spMk id="6" creationId="{DBFC344F-39C0-6234-8B3D-4F665A7BBF26}"/>
          </ac:spMkLst>
        </pc:spChg>
        <pc:spChg chg="add mod">
          <ac:chgData name="Néstor Bueno" userId="d61a9449-f677-48d7-b4ab-5c8db4ace4f7" providerId="ADAL" clId="{D69EB918-A6AE-4CB3-9C4F-8C1B44F89E94}" dt="2025-02-01T13:41:27.054" v="184" actId="20577"/>
          <ac:spMkLst>
            <pc:docMk/>
            <pc:sldMk cId="1398146761" sldId="333"/>
            <ac:spMk id="7" creationId="{3391822A-DA8B-DB1B-404F-41E13397CFDE}"/>
          </ac:spMkLst>
        </pc:spChg>
        <pc:spChg chg="mod">
          <ac:chgData name="Néstor Bueno" userId="d61a9449-f677-48d7-b4ab-5c8db4ace4f7" providerId="ADAL" clId="{D69EB918-A6AE-4CB3-9C4F-8C1B44F89E94}" dt="2025-02-01T13:41:05.641" v="180" actId="1037"/>
          <ac:spMkLst>
            <pc:docMk/>
            <pc:sldMk cId="1398146761" sldId="333"/>
            <ac:spMk id="8" creationId="{5DA3B3BA-C83F-33FD-90CD-E33EBA8DA810}"/>
          </ac:spMkLst>
        </pc:spChg>
        <pc:spChg chg="add mod">
          <ac:chgData name="Néstor Bueno" userId="d61a9449-f677-48d7-b4ab-5c8db4ace4f7" providerId="ADAL" clId="{D69EB918-A6AE-4CB3-9C4F-8C1B44F89E94}" dt="2025-02-01T13:42:01.113" v="191" actId="14100"/>
          <ac:spMkLst>
            <pc:docMk/>
            <pc:sldMk cId="1398146761" sldId="333"/>
            <ac:spMk id="10" creationId="{5043E5E9-66A7-6A36-A8D6-A2952A8700EE}"/>
          </ac:spMkLst>
        </pc:spChg>
        <pc:spChg chg="mod">
          <ac:chgData name="Néstor Bueno" userId="d61a9449-f677-48d7-b4ab-5c8db4ace4f7" providerId="ADAL" clId="{D69EB918-A6AE-4CB3-9C4F-8C1B44F89E94}" dt="2025-02-01T13:40:42.400" v="73" actId="20577"/>
          <ac:spMkLst>
            <pc:docMk/>
            <pc:sldMk cId="1398146761" sldId="333"/>
            <ac:spMk id="11" creationId="{DFAEF857-1198-C670-B413-50EB1B0E7FBD}"/>
          </ac:spMkLst>
        </pc:spChg>
        <pc:picChg chg="mod">
          <ac:chgData name="Néstor Bueno" userId="d61a9449-f677-48d7-b4ab-5c8db4ace4f7" providerId="ADAL" clId="{D69EB918-A6AE-4CB3-9C4F-8C1B44F89E94}" dt="2025-02-01T13:41:05.641" v="180" actId="1037"/>
          <ac:picMkLst>
            <pc:docMk/>
            <pc:sldMk cId="1398146761" sldId="333"/>
            <ac:picMk id="2" creationId="{334A5997-FFBD-137B-799D-6E3131650C77}"/>
          </ac:picMkLst>
        </pc:picChg>
        <pc:picChg chg="del">
          <ac:chgData name="Néstor Bueno" userId="d61a9449-f677-48d7-b4ab-5c8db4ace4f7" providerId="ADAL" clId="{D69EB918-A6AE-4CB3-9C4F-8C1B44F89E94}" dt="2025-02-01T13:40:45.241" v="74" actId="478"/>
          <ac:picMkLst>
            <pc:docMk/>
            <pc:sldMk cId="1398146761" sldId="333"/>
            <ac:picMk id="3" creationId="{51C97E49-27A9-86E1-8109-45FDF1DAFD43}"/>
          </ac:picMkLst>
        </pc:picChg>
        <pc:picChg chg="mod">
          <ac:chgData name="Néstor Bueno" userId="d61a9449-f677-48d7-b4ab-5c8db4ace4f7" providerId="ADAL" clId="{D69EB918-A6AE-4CB3-9C4F-8C1B44F89E94}" dt="2025-02-01T13:41:46.730" v="186" actId="14100"/>
          <ac:picMkLst>
            <pc:docMk/>
            <pc:sldMk cId="1398146761" sldId="333"/>
            <ac:picMk id="9" creationId="{C22C7A80-2B34-4F46-863B-F16DE81C12FD}"/>
          </ac:picMkLst>
        </pc:picChg>
      </pc:sldChg>
      <pc:sldChg chg="addSp delSp modSp add mod">
        <pc:chgData name="Néstor Bueno" userId="d61a9449-f677-48d7-b4ab-5c8db4ace4f7" providerId="ADAL" clId="{D69EB918-A6AE-4CB3-9C4F-8C1B44F89E94}" dt="2025-02-01T13:44:21.235" v="308" actId="20577"/>
        <pc:sldMkLst>
          <pc:docMk/>
          <pc:sldMk cId="1915807945" sldId="334"/>
        </pc:sldMkLst>
        <pc:spChg chg="add mod">
          <ac:chgData name="Néstor Bueno" userId="d61a9449-f677-48d7-b4ab-5c8db4ace4f7" providerId="ADAL" clId="{D69EB918-A6AE-4CB3-9C4F-8C1B44F89E94}" dt="2025-02-01T13:43:34.341" v="302" actId="1076"/>
          <ac:spMkLst>
            <pc:docMk/>
            <pc:sldMk cId="1915807945" sldId="334"/>
            <ac:spMk id="3" creationId="{B746CB66-3CAF-CD56-31AA-134534564E31}"/>
          </ac:spMkLst>
        </pc:spChg>
        <pc:spChg chg="mod">
          <ac:chgData name="Néstor Bueno" userId="d61a9449-f677-48d7-b4ab-5c8db4ace4f7" providerId="ADAL" clId="{D69EB918-A6AE-4CB3-9C4F-8C1B44F89E94}" dt="2025-02-01T13:43:07.581" v="199" actId="20577"/>
          <ac:spMkLst>
            <pc:docMk/>
            <pc:sldMk cId="1915807945" sldId="334"/>
            <ac:spMk id="5" creationId="{C699D055-31A6-F7F3-58D3-4818257E3886}"/>
          </ac:spMkLst>
        </pc:spChg>
        <pc:spChg chg="add mod">
          <ac:chgData name="Néstor Bueno" userId="d61a9449-f677-48d7-b4ab-5c8db4ace4f7" providerId="ADAL" clId="{D69EB918-A6AE-4CB3-9C4F-8C1B44F89E94}" dt="2025-02-01T13:43:37.878" v="303" actId="20577"/>
          <ac:spMkLst>
            <pc:docMk/>
            <pc:sldMk cId="1915807945" sldId="334"/>
            <ac:spMk id="6" creationId="{EDD1F7E6-E987-EBC5-1E40-920E6E30812A}"/>
          </ac:spMkLst>
        </pc:spChg>
        <pc:spChg chg="mod">
          <ac:chgData name="Néstor Bueno" userId="d61a9449-f677-48d7-b4ab-5c8db4ace4f7" providerId="ADAL" clId="{D69EB918-A6AE-4CB3-9C4F-8C1B44F89E94}" dt="2025-02-01T13:43:01.896" v="198" actId="20577"/>
          <ac:spMkLst>
            <pc:docMk/>
            <pc:sldMk cId="1915807945" sldId="334"/>
            <ac:spMk id="7" creationId="{D74C3C86-90CA-CD6D-CE57-3BB61C7BF882}"/>
          </ac:spMkLst>
        </pc:spChg>
        <pc:spChg chg="mod">
          <ac:chgData name="Néstor Bueno" userId="d61a9449-f677-48d7-b4ab-5c8db4ace4f7" providerId="ADAL" clId="{D69EB918-A6AE-4CB3-9C4F-8C1B44F89E94}" dt="2025-02-01T13:43:23.578" v="300" actId="1038"/>
          <ac:spMkLst>
            <pc:docMk/>
            <pc:sldMk cId="1915807945" sldId="334"/>
            <ac:spMk id="8" creationId="{310DA27A-DF7C-026A-BB82-84FF6FA39A84}"/>
          </ac:spMkLst>
        </pc:spChg>
        <pc:spChg chg="del">
          <ac:chgData name="Néstor Bueno" userId="d61a9449-f677-48d7-b4ab-5c8db4ace4f7" providerId="ADAL" clId="{D69EB918-A6AE-4CB3-9C4F-8C1B44F89E94}" dt="2025-02-01T13:43:13.163" v="200" actId="478"/>
          <ac:spMkLst>
            <pc:docMk/>
            <pc:sldMk cId="1915807945" sldId="334"/>
            <ac:spMk id="9" creationId="{196060C5-222B-0AEF-1C81-393F32B83F43}"/>
          </ac:spMkLst>
        </pc:spChg>
        <pc:spChg chg="add mod">
          <ac:chgData name="Néstor Bueno" userId="d61a9449-f677-48d7-b4ab-5c8db4ace4f7" providerId="ADAL" clId="{D69EB918-A6AE-4CB3-9C4F-8C1B44F89E94}" dt="2025-02-01T13:44:21.235" v="308" actId="20577"/>
          <ac:spMkLst>
            <pc:docMk/>
            <pc:sldMk cId="1915807945" sldId="334"/>
            <ac:spMk id="11" creationId="{778D738E-6F77-59D6-B396-FA4D0D973A32}"/>
          </ac:spMkLst>
        </pc:spChg>
        <pc:picChg chg="mod">
          <ac:chgData name="Néstor Bueno" userId="d61a9449-f677-48d7-b4ab-5c8db4ace4f7" providerId="ADAL" clId="{D69EB918-A6AE-4CB3-9C4F-8C1B44F89E94}" dt="2025-02-01T13:43:23.578" v="300" actId="1038"/>
          <ac:picMkLst>
            <pc:docMk/>
            <pc:sldMk cId="1915807945" sldId="334"/>
            <ac:picMk id="2" creationId="{3BD9EFF6-8EDA-6D2B-DCB1-FC0B15B3F833}"/>
          </ac:picMkLst>
        </pc:picChg>
        <pc:picChg chg="del">
          <ac:chgData name="Néstor Bueno" userId="d61a9449-f677-48d7-b4ab-5c8db4ace4f7" providerId="ADAL" clId="{D69EB918-A6AE-4CB3-9C4F-8C1B44F89E94}" dt="2025-02-01T13:43:13.163" v="200" actId="478"/>
          <ac:picMkLst>
            <pc:docMk/>
            <pc:sldMk cId="1915807945" sldId="334"/>
            <ac:picMk id="4" creationId="{F0C30591-736D-80FF-6433-E6236A0A50FA}"/>
          </ac:picMkLst>
        </pc:picChg>
        <pc:picChg chg="mod">
          <ac:chgData name="Néstor Bueno" userId="d61a9449-f677-48d7-b4ab-5c8db4ace4f7" providerId="ADAL" clId="{D69EB918-A6AE-4CB3-9C4F-8C1B44F89E94}" dt="2025-02-01T13:44:01.258" v="305" actId="14100"/>
          <ac:picMkLst>
            <pc:docMk/>
            <pc:sldMk cId="1915807945" sldId="334"/>
            <ac:picMk id="10" creationId="{6B744767-8568-6C47-BEBC-BD1C071815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01/02/2025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01/02/2025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Enero 2025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95CDA-9710-B0F7-0E07-1B3C14DE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64" y="1657990"/>
            <a:ext cx="12206764" cy="35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115E7-8979-B188-165B-44F5D48E2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9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 2025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4495293" y="263359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957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Enero-Enero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91085-D6CC-3E1B-2386-6FD54636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5BEC6D9-6878-BDA0-B444-9CAF64E3B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4495293" y="263359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9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EA3AC-7385-6E24-A697-A32A38A13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709"/>
            <a:ext cx="12192000" cy="383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Enero 2025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07DE1-99DB-EA4D-47B0-6CE7B14D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516546" y="91587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83271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3E20F-B8B4-4847-769D-949C5662F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A5997-FFBD-137B-799D-6E313165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6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EF857-1198-C670-B413-50EB1B0E7FBD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30BA8-B8C8-8087-BADA-5DF32905A835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3B3BA-C83F-33FD-90CD-E33EBA8DA810}"/>
              </a:ext>
            </a:extLst>
          </p:cNvPr>
          <p:cNvSpPr txBox="1"/>
          <p:nvPr/>
        </p:nvSpPr>
        <p:spPr>
          <a:xfrm>
            <a:off x="3680050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17F45CCB-4442-86B1-5C61-3AD1FDF390D2}"/>
              </a:ext>
            </a:extLst>
          </p:cNvPr>
          <p:cNvSpPr/>
          <p:nvPr/>
        </p:nvSpPr>
        <p:spPr>
          <a:xfrm>
            <a:off x="585586" y="5826830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1822A-DA8B-DB1B-404F-41E13397CFDE}"/>
              </a:ext>
            </a:extLst>
          </p:cNvPr>
          <p:cNvSpPr/>
          <p:nvPr/>
        </p:nvSpPr>
        <p:spPr>
          <a:xfrm>
            <a:off x="1267206" y="5883708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2C7A80-2B34-4F46-863B-F16DE81C1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11" y="800337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43E5E9-66A7-6A36-A8D6-A2952A8700EE}"/>
              </a:ext>
            </a:extLst>
          </p:cNvPr>
          <p:cNvSpPr txBox="1"/>
          <p:nvPr/>
        </p:nvSpPr>
        <p:spPr>
          <a:xfrm>
            <a:off x="9339593" y="915869"/>
            <a:ext cx="1784036" cy="461665"/>
          </a:xfrm>
          <a:custGeom>
            <a:avLst/>
            <a:gdLst>
              <a:gd name="connsiteX0" fmla="*/ 0 w 1784036"/>
              <a:gd name="connsiteY0" fmla="*/ 0 h 461665"/>
              <a:gd name="connsiteX1" fmla="*/ 558998 w 1784036"/>
              <a:gd name="connsiteY1" fmla="*/ 0 h 461665"/>
              <a:gd name="connsiteX2" fmla="*/ 1189357 w 1784036"/>
              <a:gd name="connsiteY2" fmla="*/ 0 h 461665"/>
              <a:gd name="connsiteX3" fmla="*/ 1784036 w 1784036"/>
              <a:gd name="connsiteY3" fmla="*/ 0 h 461665"/>
              <a:gd name="connsiteX4" fmla="*/ 1784036 w 1784036"/>
              <a:gd name="connsiteY4" fmla="*/ 461665 h 461665"/>
              <a:gd name="connsiteX5" fmla="*/ 1189357 w 1784036"/>
              <a:gd name="connsiteY5" fmla="*/ 461665 h 461665"/>
              <a:gd name="connsiteX6" fmla="*/ 558998 w 1784036"/>
              <a:gd name="connsiteY6" fmla="*/ 461665 h 461665"/>
              <a:gd name="connsiteX7" fmla="*/ 0 w 1784036"/>
              <a:gd name="connsiteY7" fmla="*/ 461665 h 461665"/>
              <a:gd name="connsiteX8" fmla="*/ 0 w 1784036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4036" h="461665" extrusionOk="0">
                <a:moveTo>
                  <a:pt x="0" y="0"/>
                </a:moveTo>
                <a:cubicBezTo>
                  <a:pt x="261128" y="-4992"/>
                  <a:pt x="394459" y="660"/>
                  <a:pt x="558998" y="0"/>
                </a:cubicBezTo>
                <a:cubicBezTo>
                  <a:pt x="723537" y="-660"/>
                  <a:pt x="955759" y="48483"/>
                  <a:pt x="1189357" y="0"/>
                </a:cubicBezTo>
                <a:cubicBezTo>
                  <a:pt x="1422955" y="-48483"/>
                  <a:pt x="1578893" y="25239"/>
                  <a:pt x="1784036" y="0"/>
                </a:cubicBezTo>
                <a:cubicBezTo>
                  <a:pt x="1833977" y="202046"/>
                  <a:pt x="1732705" y="264830"/>
                  <a:pt x="1784036" y="461665"/>
                </a:cubicBezTo>
                <a:cubicBezTo>
                  <a:pt x="1644594" y="527573"/>
                  <a:pt x="1381380" y="422865"/>
                  <a:pt x="1189357" y="461665"/>
                </a:cubicBezTo>
                <a:cubicBezTo>
                  <a:pt x="997334" y="500465"/>
                  <a:pt x="718096" y="420248"/>
                  <a:pt x="558998" y="461665"/>
                </a:cubicBezTo>
                <a:cubicBezTo>
                  <a:pt x="399900" y="503082"/>
                  <a:pt x="152524" y="435034"/>
                  <a:pt x="0" y="461665"/>
                </a:cubicBezTo>
                <a:cubicBezTo>
                  <a:pt x="-3559" y="341905"/>
                  <a:pt x="55089" y="12242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4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706F3-8771-6BE7-5F75-612452BA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160"/>
            <a:ext cx="12192000" cy="51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DCE5E-3F6A-A6A2-5E82-2F3145F5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49663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579BF-3A64-1A8E-A509-C1CE5119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057" y="776859"/>
            <a:ext cx="5313220" cy="51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A90BB-C783-3303-0D14-ED6FA41E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3" y="776859"/>
            <a:ext cx="5328679" cy="5119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51090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BCB0B-5F05-BDA2-5321-0260A2034AE8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EDCD5-1197-6016-A264-E4FFB9A1B27D}"/>
              </a:ext>
            </a:extLst>
          </p:cNvPr>
          <p:cNvSpPr txBox="1"/>
          <p:nvPr/>
        </p:nvSpPr>
        <p:spPr>
          <a:xfrm>
            <a:off x="4000803" y="130008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B99CF-DE53-9759-88A0-9B75351A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9EFF6-8EDA-6D2B-DCB1-FC0B15B3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2" y="776859"/>
            <a:ext cx="5313220" cy="51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9D055-31A6-F7F3-58D3-4818257E3886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DA27A-DF7C-026A-BB82-84FF6FA39A84}"/>
              </a:ext>
            </a:extLst>
          </p:cNvPr>
          <p:cNvSpPr txBox="1"/>
          <p:nvPr/>
        </p:nvSpPr>
        <p:spPr>
          <a:xfrm>
            <a:off x="3546215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C3C86-90CA-CD6D-CE57-3BB61C7BF882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746CB66-3CAF-CD56-31AA-134534564E31}"/>
              </a:ext>
            </a:extLst>
          </p:cNvPr>
          <p:cNvSpPr/>
          <p:nvPr/>
        </p:nvSpPr>
        <p:spPr>
          <a:xfrm>
            <a:off x="481891" y="5741989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1F7E6-E987-EBC5-1E40-920E6E30812A}"/>
              </a:ext>
            </a:extLst>
          </p:cNvPr>
          <p:cNvSpPr/>
          <p:nvPr/>
        </p:nvSpPr>
        <p:spPr>
          <a:xfrm>
            <a:off x="1268508" y="5798867"/>
            <a:ext cx="39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44767-8568-6C47-BEBC-BD1C0718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59" y="791712"/>
            <a:ext cx="5313220" cy="51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D738E-6F77-59D6-B396-FA4D0D973A32}"/>
              </a:ext>
            </a:extLst>
          </p:cNvPr>
          <p:cNvSpPr txBox="1"/>
          <p:nvPr/>
        </p:nvSpPr>
        <p:spPr>
          <a:xfrm>
            <a:off x="9255285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0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A83CF-2A8E-D6F4-CBC5-2E7E89C1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946"/>
            <a:ext cx="12192000" cy="46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005D4-54F4-BC9B-35DB-7AB35556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" y="1906621"/>
            <a:ext cx="12165786" cy="30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3F9BEF-B49B-ABE8-A093-505E5A600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199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 2025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5259836" y="451897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957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Enero-Enero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EE8CB6-2672-E7E1-6BE3-A40B9939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85F9058-58A6-A8D3-5914-3CF3BCE6E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5259836" y="451897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303B8B-ADA6-2044-D552-ADCC2626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64" y="748580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463423" y="108342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924962" y="108342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ED8AC-9693-3BA2-54DE-81D5DCF1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DFAD7E-B2DA-D6D1-D8A0-CC107714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7" y="918262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D04FB-2FF7-DF4C-4C5E-DB944BA2CF31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8A62B-A7D3-2B58-C335-E1DAD0DD29CB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6860A-036F-FBC2-F69C-092526C2E4CB}"/>
              </a:ext>
            </a:extLst>
          </p:cNvPr>
          <p:cNvSpPr txBox="1"/>
          <p:nvPr/>
        </p:nvSpPr>
        <p:spPr>
          <a:xfrm>
            <a:off x="3722125" y="125310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D44CB-CE84-8ADD-6B38-08CB806D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18262"/>
            <a:ext cx="5485873" cy="5167529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B3ECD4F1-8CAA-A852-A85D-5F6D5F099F5F}"/>
              </a:ext>
            </a:extLst>
          </p:cNvPr>
          <p:cNvSpPr/>
          <p:nvPr/>
        </p:nvSpPr>
        <p:spPr>
          <a:xfrm>
            <a:off x="500745" y="5939738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DF247-1AE3-33DD-8CAD-A30BE0A57F62}"/>
              </a:ext>
            </a:extLst>
          </p:cNvPr>
          <p:cNvSpPr/>
          <p:nvPr/>
        </p:nvSpPr>
        <p:spPr>
          <a:xfrm>
            <a:off x="1084549" y="5996616"/>
            <a:ext cx="800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887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0F8FD-1D86-D280-3E06-2FFB4EB94D31}"/>
              </a:ext>
            </a:extLst>
          </p:cNvPr>
          <p:cNvSpPr txBox="1"/>
          <p:nvPr/>
        </p:nvSpPr>
        <p:spPr>
          <a:xfrm>
            <a:off x="9722878" y="12531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1086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7779BC-9D90-DC47-2E79-5D4C7BD7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" y="1643975"/>
            <a:ext cx="12166956" cy="3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B6AC-18C6-B5E6-DC02-5C55F2CC1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91" y="867713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15710" y="115057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690705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D8C1C-BF4B-67B6-DCA8-A9BF44A0A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597A1E-6C12-41DB-859A-B11D34A70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01" y="867713"/>
            <a:ext cx="5666500" cy="5090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5E0AD-5867-DFD9-2FA2-B15C84A5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7" y="867713"/>
            <a:ext cx="5690345" cy="5111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B092FC-C524-1B35-4EED-5E691B4B12CC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4B301-70D4-2BFB-D87C-73835A3A4A07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4CFFA-0238-96A1-E885-76046AEE42C9}"/>
              </a:ext>
            </a:extLst>
          </p:cNvPr>
          <p:cNvSpPr txBox="1"/>
          <p:nvPr/>
        </p:nvSpPr>
        <p:spPr>
          <a:xfrm>
            <a:off x="3949781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57699C0-B321-6285-CD51-6B289EB491C6}"/>
              </a:ext>
            </a:extLst>
          </p:cNvPr>
          <p:cNvSpPr/>
          <p:nvPr/>
        </p:nvSpPr>
        <p:spPr>
          <a:xfrm>
            <a:off x="576160" y="5933409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7FFDC-F474-D0B3-188A-C47629C6EE3C}"/>
              </a:ext>
            </a:extLst>
          </p:cNvPr>
          <p:cNvSpPr/>
          <p:nvPr/>
        </p:nvSpPr>
        <p:spPr>
          <a:xfrm>
            <a:off x="1257780" y="5990287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E42CD-B8C3-2A06-01C4-13640BC7BC1A}"/>
              </a:ext>
            </a:extLst>
          </p:cNvPr>
          <p:cNvSpPr txBox="1"/>
          <p:nvPr/>
        </p:nvSpPr>
        <p:spPr>
          <a:xfrm>
            <a:off x="9984507" y="115057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D278D1-AB74-E47F-06B7-2F0514CA6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16" y="1102895"/>
            <a:ext cx="12201616" cy="46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136</Words>
  <Application>Microsoft Office PowerPoint</Application>
  <PresentationFormat>Widescreen</PresentationFormat>
  <Paragraphs>65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22</cp:revision>
  <dcterms:created xsi:type="dcterms:W3CDTF">2023-05-01T14:43:40Z</dcterms:created>
  <dcterms:modified xsi:type="dcterms:W3CDTF">2025-02-01T13:46:53Z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