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9" r:id="rId6"/>
    <p:sldId id="325" r:id="rId7"/>
    <p:sldId id="331" r:id="rId8"/>
    <p:sldId id="310" r:id="rId9"/>
    <p:sldId id="311" r:id="rId10"/>
    <p:sldId id="326" r:id="rId11"/>
    <p:sldId id="332" r:id="rId12"/>
    <p:sldId id="312" r:id="rId13"/>
    <p:sldId id="316" r:id="rId14"/>
    <p:sldId id="313" r:id="rId15"/>
    <p:sldId id="327" r:id="rId16"/>
    <p:sldId id="314" r:id="rId17"/>
    <p:sldId id="305" r:id="rId18"/>
    <p:sldId id="317" r:id="rId19"/>
    <p:sldId id="328" r:id="rId20"/>
    <p:sldId id="333" r:id="rId21"/>
    <p:sldId id="318" r:id="rId22"/>
    <p:sldId id="319" r:id="rId23"/>
    <p:sldId id="329" r:id="rId24"/>
    <p:sldId id="334" r:id="rId25"/>
    <p:sldId id="320" r:id="rId26"/>
    <p:sldId id="321" r:id="rId27"/>
    <p:sldId id="322" r:id="rId28"/>
    <p:sldId id="330" r:id="rId29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AEE87-101C-43F8-877F-FE7FB5904CD4}" v="15" dt="2025-03-03T13:55:55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C82AEE87-101C-43F8-877F-FE7FB5904CD4}"/>
    <pc:docChg chg="undo custSel modSld">
      <pc:chgData name="Néstor Bueno" userId="d61a9449-f677-48d7-b4ab-5c8db4ace4f7" providerId="ADAL" clId="{C82AEE87-101C-43F8-877F-FE7FB5904CD4}" dt="2025-03-03T13:56:31.349" v="86" actId="20577"/>
      <pc:docMkLst>
        <pc:docMk/>
      </pc:docMkLst>
      <pc:sldChg chg="modSp">
        <pc:chgData name="Néstor Bueno" userId="d61a9449-f677-48d7-b4ab-5c8db4ace4f7" providerId="ADAL" clId="{C82AEE87-101C-43F8-877F-FE7FB5904CD4}" dt="2025-03-03T13:20:33.472" v="0"/>
        <pc:sldMkLst>
          <pc:docMk/>
          <pc:sldMk cId="193143965" sldId="298"/>
        </pc:sldMkLst>
        <pc:spChg chg="mod">
          <ac:chgData name="Néstor Bueno" userId="d61a9449-f677-48d7-b4ab-5c8db4ace4f7" providerId="ADAL" clId="{C82AEE87-101C-43F8-877F-FE7FB5904CD4}" dt="2025-03-03T13:20:33.472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C82AEE87-101C-43F8-877F-FE7FB5904CD4}" dt="2025-03-03T13:20:33.472" v="0"/>
        <pc:sldMkLst>
          <pc:docMk/>
          <pc:sldMk cId="2204747870" sldId="305"/>
        </pc:sldMkLst>
        <pc:spChg chg="mod">
          <ac:chgData name="Néstor Bueno" userId="d61a9449-f677-48d7-b4ab-5c8db4ace4f7" providerId="ADAL" clId="{C82AEE87-101C-43F8-877F-FE7FB5904CD4}" dt="2025-03-03T13:20:33.472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C82AEE87-101C-43F8-877F-FE7FB5904CD4}" dt="2025-03-03T13:27:42.100" v="19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C82AEE87-101C-43F8-877F-FE7FB5904CD4}" dt="2025-03-03T13:27:07.768" v="17" actId="478"/>
          <ac:picMkLst>
            <pc:docMk/>
            <pc:sldMk cId="1311271775" sldId="310"/>
            <ac:picMk id="2" creationId="{537779BC-9D90-DC47-2E79-5D4C7BD70786}"/>
          </ac:picMkLst>
        </pc:picChg>
        <pc:picChg chg="mod">
          <ac:chgData name="Néstor Bueno" userId="d61a9449-f677-48d7-b4ab-5c8db4ace4f7" providerId="ADAL" clId="{C82AEE87-101C-43F8-877F-FE7FB5904CD4}" dt="2025-03-03T13:27:42.100" v="19" actId="14100"/>
          <ac:picMkLst>
            <pc:docMk/>
            <pc:sldMk cId="1311271775" sldId="310"/>
            <ac:picMk id="3" creationId="{7D3C03E0-DAE6-6F55-A0CB-F47FA79E1F37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0:18.020" v="35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C82AEE87-101C-43F8-877F-FE7FB5904CD4}" dt="2025-03-03T13:40:18.020" v="35" actId="14100"/>
          <ac:picMkLst>
            <pc:docMk/>
            <pc:sldMk cId="3904174755" sldId="312"/>
            <ac:picMk id="2" creationId="{06903CD1-1586-02B1-F445-DF89B3B38345}"/>
          </ac:picMkLst>
        </pc:picChg>
        <pc:picChg chg="del">
          <ac:chgData name="Néstor Bueno" userId="d61a9449-f677-48d7-b4ab-5c8db4ace4f7" providerId="ADAL" clId="{C82AEE87-101C-43F8-877F-FE7FB5904CD4}" dt="2025-03-03T13:34:18.472" v="32" actId="478"/>
          <ac:picMkLst>
            <pc:docMk/>
            <pc:sldMk cId="3904174755" sldId="312"/>
            <ac:picMk id="4" creationId="{49D278D1-AB74-E47F-06B7-2F0514CA6A6B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2:45.796" v="41" actId="1076"/>
        <pc:sldMkLst>
          <pc:docMk/>
          <pc:sldMk cId="3281768060" sldId="313"/>
        </pc:sldMkLst>
        <pc:spChg chg="mod">
          <ac:chgData name="Néstor Bueno" userId="d61a9449-f677-48d7-b4ab-5c8db4ace4f7" providerId="ADAL" clId="{C82AEE87-101C-43F8-877F-FE7FB5904CD4}" dt="2025-03-03T13:20:33.472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C82AEE87-101C-43F8-877F-FE7FB5904CD4}" dt="2025-03-03T13:42:25.999" v="39" actId="478"/>
          <ac:picMkLst>
            <pc:docMk/>
            <pc:sldMk cId="3281768060" sldId="313"/>
            <ac:picMk id="2" creationId="{D90115E7-8979-B188-165B-44F5D48E2BD1}"/>
          </ac:picMkLst>
        </pc:picChg>
        <pc:picChg chg="ord">
          <ac:chgData name="Néstor Bueno" userId="d61a9449-f677-48d7-b4ab-5c8db4ace4f7" providerId="ADAL" clId="{C82AEE87-101C-43F8-877F-FE7FB5904CD4}" dt="2025-03-03T13:42:33.856" v="40" actId="167"/>
          <ac:picMkLst>
            <pc:docMk/>
            <pc:sldMk cId="3281768060" sldId="313"/>
            <ac:picMk id="4" creationId="{0D8BF02C-14F2-4F5A-83E4-8963B02CEC97}"/>
          </ac:picMkLst>
        </pc:picChg>
        <pc:picChg chg="mod">
          <ac:chgData name="Néstor Bueno" userId="d61a9449-f677-48d7-b4ab-5c8db4ace4f7" providerId="ADAL" clId="{C82AEE87-101C-43F8-877F-FE7FB5904CD4}" dt="2025-03-03T13:42:45.796" v="41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addSp delSp modSp mod">
        <pc:chgData name="Néstor Bueno" userId="d61a9449-f677-48d7-b4ab-5c8db4ace4f7" providerId="ADAL" clId="{C82AEE87-101C-43F8-877F-FE7FB5904CD4}" dt="2025-03-03T13:45:48.111" v="52" actId="22"/>
        <pc:sldMkLst>
          <pc:docMk/>
          <pc:sldMk cId="894761409" sldId="314"/>
        </pc:sldMkLst>
        <pc:spChg chg="mod">
          <ac:chgData name="Néstor Bueno" userId="d61a9449-f677-48d7-b4ab-5c8db4ace4f7" providerId="ADAL" clId="{C82AEE87-101C-43F8-877F-FE7FB5904CD4}" dt="2025-03-03T13:20:33.472" v="0"/>
          <ac:spMkLst>
            <pc:docMk/>
            <pc:sldMk cId="894761409" sldId="314"/>
            <ac:spMk id="3" creationId="{0B1A0832-81E9-97A2-866C-8AC62EF7DA65}"/>
          </ac:spMkLst>
        </pc:spChg>
        <pc:spChg chg="add del">
          <ac:chgData name="Néstor Bueno" userId="d61a9449-f677-48d7-b4ab-5c8db4ace4f7" providerId="ADAL" clId="{C82AEE87-101C-43F8-877F-FE7FB5904CD4}" dt="2025-03-03T13:45:48.111" v="52" actId="22"/>
          <ac:spMkLst>
            <pc:docMk/>
            <pc:sldMk cId="894761409" sldId="314"/>
            <ac:spMk id="5" creationId="{27990FA9-42AC-3C18-ED9E-4859BD06D155}"/>
          </ac:spMkLst>
        </pc:spChg>
        <pc:picChg chg="del">
          <ac:chgData name="Néstor Bueno" userId="d61a9449-f677-48d7-b4ab-5c8db4ace4f7" providerId="ADAL" clId="{C82AEE87-101C-43F8-877F-FE7FB5904CD4}" dt="2025-03-03T13:45:39.767" v="50" actId="478"/>
          <ac:picMkLst>
            <pc:docMk/>
            <pc:sldMk cId="894761409" sldId="314"/>
            <ac:picMk id="2" creationId="{DA9EA3AC-7385-6E24-A697-A32A38A13E97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1:32.834" v="38" actId="14100"/>
        <pc:sldMkLst>
          <pc:docMk/>
          <pc:sldMk cId="2882545426" sldId="316"/>
        </pc:sldMkLst>
        <pc:picChg chg="del">
          <ac:chgData name="Néstor Bueno" userId="d61a9449-f677-48d7-b4ab-5c8db4ace4f7" providerId="ADAL" clId="{C82AEE87-101C-43F8-877F-FE7FB5904CD4}" dt="2025-03-03T13:41:18.525" v="36" actId="478"/>
          <ac:picMkLst>
            <pc:docMk/>
            <pc:sldMk cId="2882545426" sldId="316"/>
            <ac:picMk id="2" creationId="{67095CDA-9710-B0F7-0E07-1B3C14DE1C4C}"/>
          </ac:picMkLst>
        </pc:picChg>
        <pc:picChg chg="mod">
          <ac:chgData name="Néstor Bueno" userId="d61a9449-f677-48d7-b4ab-5c8db4ace4f7" providerId="ADAL" clId="{C82AEE87-101C-43F8-877F-FE7FB5904CD4}" dt="2025-03-03T13:41:32.834" v="38" actId="14100"/>
          <ac:picMkLst>
            <pc:docMk/>
            <pc:sldMk cId="2882545426" sldId="316"/>
            <ac:picMk id="3" creationId="{60D1840B-740F-E06C-7AED-376DC06A8845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8:51.907" v="66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C82AEE87-101C-43F8-877F-FE7FB5904CD4}" dt="2025-03-03T13:48:51.907" v="66" actId="14100"/>
          <ac:picMkLst>
            <pc:docMk/>
            <pc:sldMk cId="4168616331" sldId="318"/>
            <ac:picMk id="2" creationId="{5BB0DC7E-AB5E-AEBE-0DD7-603327020D06}"/>
          </ac:picMkLst>
        </pc:picChg>
        <pc:picChg chg="del">
          <ac:chgData name="Néstor Bueno" userId="d61a9449-f677-48d7-b4ab-5c8db4ace4f7" providerId="ADAL" clId="{C82AEE87-101C-43F8-877F-FE7FB5904CD4}" dt="2025-03-03T13:48:38.830" v="64" actId="478"/>
          <ac:picMkLst>
            <pc:docMk/>
            <pc:sldMk cId="4168616331" sldId="318"/>
            <ac:picMk id="3" creationId="{C18706F3-8771-6BE7-5F75-612452BAD50F}"/>
          </ac:picMkLst>
        </pc:picChg>
      </pc:sldChg>
      <pc:sldChg chg="addSp delSp modSp mod">
        <pc:chgData name="Néstor Bueno" userId="d61a9449-f677-48d7-b4ab-5c8db4ace4f7" providerId="ADAL" clId="{C82AEE87-101C-43F8-877F-FE7FB5904CD4}" dt="2025-03-03T13:52:23.004" v="74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C82AEE87-101C-43F8-877F-FE7FB5904CD4}" dt="2025-03-03T13:52:23.004" v="74" actId="14100"/>
          <ac:picMkLst>
            <pc:docMk/>
            <pc:sldMk cId="1182462764" sldId="320"/>
            <ac:picMk id="2" creationId="{AF120DBA-115C-2A29-124A-3261874FD8EE}"/>
          </ac:picMkLst>
        </pc:picChg>
        <pc:picChg chg="add del">
          <ac:chgData name="Néstor Bueno" userId="d61a9449-f677-48d7-b4ab-5c8db4ace4f7" providerId="ADAL" clId="{C82AEE87-101C-43F8-877F-FE7FB5904CD4}" dt="2025-03-03T13:52:06.082" v="71" actId="478"/>
          <ac:picMkLst>
            <pc:docMk/>
            <pc:sldMk cId="1182462764" sldId="320"/>
            <ac:picMk id="3" creationId="{172A83CF-2A8E-D6F4-CBC5-2E7E89C1B10A}"/>
          </ac:picMkLst>
        </pc:picChg>
      </pc:sldChg>
      <pc:sldChg chg="delSp modSp mod">
        <pc:chgData name="Néstor Bueno" userId="d61a9449-f677-48d7-b4ab-5c8db4ace4f7" providerId="ADAL" clId="{C82AEE87-101C-43F8-877F-FE7FB5904CD4}" dt="2025-03-03T13:53:28.612" v="77" actId="14100"/>
        <pc:sldMkLst>
          <pc:docMk/>
          <pc:sldMk cId="507829972" sldId="321"/>
        </pc:sldMkLst>
        <pc:picChg chg="del">
          <ac:chgData name="Néstor Bueno" userId="d61a9449-f677-48d7-b4ab-5c8db4ace4f7" providerId="ADAL" clId="{C82AEE87-101C-43F8-877F-FE7FB5904CD4}" dt="2025-03-03T13:53:09.226" v="75" actId="478"/>
          <ac:picMkLst>
            <pc:docMk/>
            <pc:sldMk cId="507829972" sldId="321"/>
            <ac:picMk id="2" creationId="{ABF005D4-54F4-BC9B-35DB-7AB355560BCF}"/>
          </ac:picMkLst>
        </pc:picChg>
        <pc:picChg chg="mod">
          <ac:chgData name="Néstor Bueno" userId="d61a9449-f677-48d7-b4ab-5c8db4ace4f7" providerId="ADAL" clId="{C82AEE87-101C-43F8-877F-FE7FB5904CD4}" dt="2025-03-03T13:53:28.612" v="77" actId="14100"/>
          <ac:picMkLst>
            <pc:docMk/>
            <pc:sldMk cId="507829972" sldId="321"/>
            <ac:picMk id="3" creationId="{55C805CC-FB26-1ACB-24E7-6BF10D88EC87}"/>
          </ac:picMkLst>
        </pc:picChg>
      </pc:sldChg>
      <pc:sldChg chg="delSp modSp mod">
        <pc:chgData name="Néstor Bueno" userId="d61a9449-f677-48d7-b4ab-5c8db4ace4f7" providerId="ADAL" clId="{C82AEE87-101C-43F8-877F-FE7FB5904CD4}" dt="2025-03-03T13:55:34.403" v="80" actId="1076"/>
        <pc:sldMkLst>
          <pc:docMk/>
          <pc:sldMk cId="2231838408" sldId="322"/>
        </pc:sldMkLst>
        <pc:spChg chg="mod">
          <ac:chgData name="Néstor Bueno" userId="d61a9449-f677-48d7-b4ab-5c8db4ace4f7" providerId="ADAL" clId="{C82AEE87-101C-43F8-877F-FE7FB5904CD4}" dt="2025-03-03T13:20:33.472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C82AEE87-101C-43F8-877F-FE7FB5904CD4}" dt="2025-03-03T13:55:14.497" v="78" actId="478"/>
          <ac:picMkLst>
            <pc:docMk/>
            <pc:sldMk cId="2231838408" sldId="322"/>
            <ac:picMk id="2" creationId="{FD3F9BEF-B49B-ABE8-A093-505E5A600B68}"/>
          </ac:picMkLst>
        </pc:picChg>
        <pc:picChg chg="ord">
          <ac:chgData name="Néstor Bueno" userId="d61a9449-f677-48d7-b4ab-5c8db4ace4f7" providerId="ADAL" clId="{C82AEE87-101C-43F8-877F-FE7FB5904CD4}" dt="2025-03-03T13:55:23.223" v="79" actId="167"/>
          <ac:picMkLst>
            <pc:docMk/>
            <pc:sldMk cId="2231838408" sldId="322"/>
            <ac:picMk id="4" creationId="{E12EC4D8-A34D-C277-F451-BB8C2D339115}"/>
          </ac:picMkLst>
        </pc:picChg>
        <pc:picChg chg="mod">
          <ac:chgData name="Néstor Bueno" userId="d61a9449-f677-48d7-b4ab-5c8db4ace4f7" providerId="ADAL" clId="{C82AEE87-101C-43F8-877F-FE7FB5904CD4}" dt="2025-03-03T13:55:34.403" v="80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5:00.075" v="49" actId="1076"/>
        <pc:sldMkLst>
          <pc:docMk/>
          <pc:sldMk cId="261051700" sldId="327"/>
        </pc:sldMkLst>
        <pc:spChg chg="mod">
          <ac:chgData name="Néstor Bueno" userId="d61a9449-f677-48d7-b4ab-5c8db4ace4f7" providerId="ADAL" clId="{C82AEE87-101C-43F8-877F-FE7FB5904CD4}" dt="2025-03-03T13:44:10.740" v="46" actId="20577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C82AEE87-101C-43F8-877F-FE7FB5904CD4}" dt="2025-03-03T13:44:48.858" v="47" actId="478"/>
          <ac:picMkLst>
            <pc:docMk/>
            <pc:sldMk cId="261051700" sldId="327"/>
            <ac:picMk id="2" creationId="{73391085-D6CC-3E1B-2386-6FD54636BA5A}"/>
          </ac:picMkLst>
        </pc:picChg>
        <pc:picChg chg="ord">
          <ac:chgData name="Néstor Bueno" userId="d61a9449-f677-48d7-b4ab-5c8db4ace4f7" providerId="ADAL" clId="{C82AEE87-101C-43F8-877F-FE7FB5904CD4}" dt="2025-03-03T13:44:55.888" v="48" actId="167"/>
          <ac:picMkLst>
            <pc:docMk/>
            <pc:sldMk cId="261051700" sldId="327"/>
            <ac:picMk id="4" creationId="{429B8216-99F8-5137-4C5D-0ABB07E6CD09}"/>
          </ac:picMkLst>
        </pc:picChg>
        <pc:picChg chg="mod">
          <ac:chgData name="Néstor Bueno" userId="d61a9449-f677-48d7-b4ab-5c8db4ace4f7" providerId="ADAL" clId="{C82AEE87-101C-43F8-877F-FE7FB5904CD4}" dt="2025-03-03T13:45:00.075" v="49" actId="1076"/>
          <ac:picMkLst>
            <pc:docMk/>
            <pc:sldMk cId="261051700" sldId="327"/>
            <ac:picMk id="6" creationId="{05BEC6D9-6878-BDA0-B444-9CAF64E3B045}"/>
          </ac:picMkLst>
        </pc:picChg>
      </pc:sldChg>
      <pc:sldChg chg="delSp modSp mod">
        <pc:chgData name="Néstor Bueno" userId="d61a9449-f677-48d7-b4ab-5c8db4ace4f7" providerId="ADAL" clId="{C82AEE87-101C-43F8-877F-FE7FB5904CD4}" dt="2025-03-03T13:56:31.349" v="86" actId="20577"/>
        <pc:sldMkLst>
          <pc:docMk/>
          <pc:sldMk cId="1948177520" sldId="330"/>
        </pc:sldMkLst>
        <pc:spChg chg="mod">
          <ac:chgData name="Néstor Bueno" userId="d61a9449-f677-48d7-b4ab-5c8db4ace4f7" providerId="ADAL" clId="{C82AEE87-101C-43F8-877F-FE7FB5904CD4}" dt="2025-03-03T13:56:31.349" v="86" actId="20577"/>
          <ac:spMkLst>
            <pc:docMk/>
            <pc:sldMk cId="1948177520" sldId="330"/>
            <ac:spMk id="3" creationId="{0B1A0832-81E9-97A2-866C-8AC62EF7DA65}"/>
          </ac:spMkLst>
        </pc:spChg>
        <pc:picChg chg="del">
          <ac:chgData name="Néstor Bueno" userId="d61a9449-f677-48d7-b4ab-5c8db4ace4f7" providerId="ADAL" clId="{C82AEE87-101C-43F8-877F-FE7FB5904CD4}" dt="2025-03-03T13:55:40.612" v="81" actId="478"/>
          <ac:picMkLst>
            <pc:docMk/>
            <pc:sldMk cId="1948177520" sldId="330"/>
            <ac:picMk id="2" creationId="{99EE8CB6-2672-E7E1-6BE3-A40B9939937E}"/>
          </ac:picMkLst>
        </pc:picChg>
        <pc:picChg chg="ord">
          <ac:chgData name="Néstor Bueno" userId="d61a9449-f677-48d7-b4ab-5c8db4ace4f7" providerId="ADAL" clId="{C82AEE87-101C-43F8-877F-FE7FB5904CD4}" dt="2025-03-03T13:55:58.365" v="82" actId="167"/>
          <ac:picMkLst>
            <pc:docMk/>
            <pc:sldMk cId="1948177520" sldId="330"/>
            <ac:picMk id="4" creationId="{35347287-6E44-6801-59D5-923A6E3598F0}"/>
          </ac:picMkLst>
        </pc:picChg>
        <pc:picChg chg="mod">
          <ac:chgData name="Néstor Bueno" userId="d61a9449-f677-48d7-b4ab-5c8db4ace4f7" providerId="ADAL" clId="{C82AEE87-101C-43F8-877F-FE7FB5904CD4}" dt="2025-03-03T13:56:11.314" v="83" actId="1076"/>
          <ac:picMkLst>
            <pc:docMk/>
            <pc:sldMk cId="1948177520" sldId="330"/>
            <ac:picMk id="6" creationId="{C85F9058-58A6-A8D3-5914-3CF3BCE6EC91}"/>
          </ac:picMkLst>
        </pc:picChg>
      </pc:sldChg>
      <pc:sldChg chg="delSp modSp mod">
        <pc:chgData name="Néstor Bueno" userId="d61a9449-f677-48d7-b4ab-5c8db4ace4f7" providerId="ADAL" clId="{C82AEE87-101C-43F8-877F-FE7FB5904CD4}" dt="2025-03-03T13:26:47.854" v="16" actId="20577"/>
        <pc:sldMkLst>
          <pc:docMk/>
          <pc:sldMk cId="4266162442" sldId="331"/>
        </pc:sldMkLst>
        <pc:spChg chg="mod">
          <ac:chgData name="Néstor Bueno" userId="d61a9449-f677-48d7-b4ab-5c8db4ace4f7" providerId="ADAL" clId="{C82AEE87-101C-43F8-877F-FE7FB5904CD4}" dt="2025-03-03T13:21:28.582" v="1" actId="1076"/>
          <ac:spMkLst>
            <pc:docMk/>
            <pc:sldMk cId="4266162442" sldId="331"/>
            <ac:spMk id="10" creationId="{B3ECD4F1-8CAA-A852-A85D-5F6D5F099F5F}"/>
          </ac:spMkLst>
        </pc:spChg>
        <pc:spChg chg="mod">
          <ac:chgData name="Néstor Bueno" userId="d61a9449-f677-48d7-b4ab-5c8db4ace4f7" providerId="ADAL" clId="{C82AEE87-101C-43F8-877F-FE7FB5904CD4}" dt="2025-03-03T13:21:43.976" v="5" actId="20577"/>
          <ac:spMkLst>
            <pc:docMk/>
            <pc:sldMk cId="4266162442" sldId="331"/>
            <ac:spMk id="11" creationId="{8D0DF247-1AE3-33DD-8CAD-A30BE0A57F62}"/>
          </ac:spMkLst>
        </pc:spChg>
        <pc:spChg chg="mod">
          <ac:chgData name="Néstor Bueno" userId="d61a9449-f677-48d7-b4ab-5c8db4ace4f7" providerId="ADAL" clId="{C82AEE87-101C-43F8-877F-FE7FB5904CD4}" dt="2025-03-03T13:26:47.854" v="16" actId="20577"/>
          <ac:spMkLst>
            <pc:docMk/>
            <pc:sldMk cId="4266162442" sldId="331"/>
            <ac:spMk id="12" creationId="{A8D0F8FD-1D86-D280-3E06-2FFB4EB94D31}"/>
          </ac:spMkLst>
        </pc:spChg>
        <pc:picChg chg="mod ord">
          <ac:chgData name="Néstor Bueno" userId="d61a9449-f677-48d7-b4ab-5c8db4ace4f7" providerId="ADAL" clId="{C82AEE87-101C-43F8-877F-FE7FB5904CD4}" dt="2025-03-03T13:26:02.547" v="10" actId="1076"/>
          <ac:picMkLst>
            <pc:docMk/>
            <pc:sldMk cId="4266162442" sldId="331"/>
            <ac:picMk id="3" creationId="{8DD04282-BAC8-361C-0264-F302B91792AB}"/>
          </ac:picMkLst>
        </pc:picChg>
        <pc:picChg chg="del">
          <ac:chgData name="Néstor Bueno" userId="d61a9449-f677-48d7-b4ab-5c8db4ace4f7" providerId="ADAL" clId="{C82AEE87-101C-43F8-877F-FE7FB5904CD4}" dt="2025-03-03T13:25:36.109" v="6" actId="478"/>
          <ac:picMkLst>
            <pc:docMk/>
            <pc:sldMk cId="4266162442" sldId="331"/>
            <ac:picMk id="9" creationId="{C0DD44CB-CE84-8ADD-6B38-08CB806D2A3F}"/>
          </ac:picMkLst>
        </pc:picChg>
      </pc:sldChg>
      <pc:sldChg chg="delSp modSp mod">
        <pc:chgData name="Néstor Bueno" userId="d61a9449-f677-48d7-b4ab-5c8db4ace4f7" providerId="ADAL" clId="{C82AEE87-101C-43F8-877F-FE7FB5904CD4}" dt="2025-03-03T13:29:00.102" v="31" actId="20577"/>
        <pc:sldMkLst>
          <pc:docMk/>
          <pc:sldMk cId="1101710367" sldId="332"/>
        </pc:sldMkLst>
        <pc:spChg chg="mod">
          <ac:chgData name="Néstor Bueno" userId="d61a9449-f677-48d7-b4ab-5c8db4ace4f7" providerId="ADAL" clId="{C82AEE87-101C-43F8-877F-FE7FB5904CD4}" dt="2025-03-03T13:28:07.525" v="20" actId="1076"/>
          <ac:spMkLst>
            <pc:docMk/>
            <pc:sldMk cId="1101710367" sldId="332"/>
            <ac:spMk id="2" creationId="{F57699C0-B321-6285-CD51-6B289EB491C6}"/>
          </ac:spMkLst>
        </pc:spChg>
        <pc:spChg chg="mod">
          <ac:chgData name="Néstor Bueno" userId="d61a9449-f677-48d7-b4ab-5c8db4ace4f7" providerId="ADAL" clId="{C82AEE87-101C-43F8-877F-FE7FB5904CD4}" dt="2025-03-03T13:28:18.417" v="23" actId="20577"/>
          <ac:spMkLst>
            <pc:docMk/>
            <pc:sldMk cId="1101710367" sldId="332"/>
            <ac:spMk id="7" creationId="{8D87FFDC-F474-D0B3-188A-C47629C6EE3C}"/>
          </ac:spMkLst>
        </pc:spChg>
        <pc:spChg chg="mod">
          <ac:chgData name="Néstor Bueno" userId="d61a9449-f677-48d7-b4ab-5c8db4ace4f7" providerId="ADAL" clId="{C82AEE87-101C-43F8-877F-FE7FB5904CD4}" dt="2025-03-03T13:29:00.102" v="31" actId="20577"/>
          <ac:spMkLst>
            <pc:docMk/>
            <pc:sldMk cId="1101710367" sldId="332"/>
            <ac:spMk id="10" creationId="{8FEE42CD-B8C3-2A06-01C4-13640BC7BC1A}"/>
          </ac:spMkLst>
        </pc:spChg>
        <pc:picChg chg="mod ord">
          <ac:chgData name="Néstor Bueno" userId="d61a9449-f677-48d7-b4ab-5c8db4ace4f7" providerId="ADAL" clId="{C82AEE87-101C-43F8-877F-FE7FB5904CD4}" dt="2025-03-03T13:28:56.110" v="29" actId="1038"/>
          <ac:picMkLst>
            <pc:docMk/>
            <pc:sldMk cId="1101710367" sldId="332"/>
            <ac:picMk id="3" creationId="{9AEAA4DC-8510-3093-3DB7-4B91CAE5DA7A}"/>
          </ac:picMkLst>
        </pc:picChg>
        <pc:picChg chg="del">
          <ac:chgData name="Néstor Bueno" userId="d61a9449-f677-48d7-b4ab-5c8db4ace4f7" providerId="ADAL" clId="{C82AEE87-101C-43F8-877F-FE7FB5904CD4}" dt="2025-03-03T13:28:38.612" v="24" actId="478"/>
          <ac:picMkLst>
            <pc:docMk/>
            <pc:sldMk cId="1101710367" sldId="332"/>
            <ac:picMk id="13" creationId="{37597A1E-6C12-41DB-859A-B11D34A7026F}"/>
          </ac:picMkLst>
        </pc:picChg>
      </pc:sldChg>
      <pc:sldChg chg="delSp modSp mod">
        <pc:chgData name="Néstor Bueno" userId="d61a9449-f677-48d7-b4ab-5c8db4ace4f7" providerId="ADAL" clId="{C82AEE87-101C-43F8-877F-FE7FB5904CD4}" dt="2025-03-03T13:47:58.322" v="63" actId="20577"/>
        <pc:sldMkLst>
          <pc:docMk/>
          <pc:sldMk cId="1398146761" sldId="333"/>
        </pc:sldMkLst>
        <pc:spChg chg="mod">
          <ac:chgData name="Néstor Bueno" userId="d61a9449-f677-48d7-b4ab-5c8db4ace4f7" providerId="ADAL" clId="{C82AEE87-101C-43F8-877F-FE7FB5904CD4}" dt="2025-03-03T13:46:25.243" v="53" actId="1076"/>
          <ac:spMkLst>
            <pc:docMk/>
            <pc:sldMk cId="1398146761" sldId="333"/>
            <ac:spMk id="4" creationId="{17F45CCB-4442-86B1-5C61-3AD1FDF390D2}"/>
          </ac:spMkLst>
        </pc:spChg>
        <pc:spChg chg="mod">
          <ac:chgData name="Néstor Bueno" userId="d61a9449-f677-48d7-b4ab-5c8db4ace4f7" providerId="ADAL" clId="{C82AEE87-101C-43F8-877F-FE7FB5904CD4}" dt="2025-03-03T13:46:29.478" v="55" actId="20577"/>
          <ac:spMkLst>
            <pc:docMk/>
            <pc:sldMk cId="1398146761" sldId="333"/>
            <ac:spMk id="7" creationId="{3391822A-DA8B-DB1B-404F-41E13397CFDE}"/>
          </ac:spMkLst>
        </pc:spChg>
        <pc:spChg chg="mod">
          <ac:chgData name="Néstor Bueno" userId="d61a9449-f677-48d7-b4ab-5c8db4ace4f7" providerId="ADAL" clId="{C82AEE87-101C-43F8-877F-FE7FB5904CD4}" dt="2025-03-03T13:47:58.322" v="63" actId="20577"/>
          <ac:spMkLst>
            <pc:docMk/>
            <pc:sldMk cId="1398146761" sldId="333"/>
            <ac:spMk id="10" creationId="{5043E5E9-66A7-6A36-A8D6-A2952A8700EE}"/>
          </ac:spMkLst>
        </pc:spChg>
        <pc:picChg chg="mod ord">
          <ac:chgData name="Néstor Bueno" userId="d61a9449-f677-48d7-b4ab-5c8db4ace4f7" providerId="ADAL" clId="{C82AEE87-101C-43F8-877F-FE7FB5904CD4}" dt="2025-03-03T13:47:47.646" v="60" actId="167"/>
          <ac:picMkLst>
            <pc:docMk/>
            <pc:sldMk cId="1398146761" sldId="333"/>
            <ac:picMk id="3" creationId="{74576F82-C346-FF62-6C42-C7CA3F02269C}"/>
          </ac:picMkLst>
        </pc:picChg>
        <pc:picChg chg="del">
          <ac:chgData name="Néstor Bueno" userId="d61a9449-f677-48d7-b4ab-5c8db4ace4f7" providerId="ADAL" clId="{C82AEE87-101C-43F8-877F-FE7FB5904CD4}" dt="2025-03-03T13:47:21.861" v="56" actId="478"/>
          <ac:picMkLst>
            <pc:docMk/>
            <pc:sldMk cId="1398146761" sldId="333"/>
            <ac:picMk id="9" creationId="{C22C7A80-2B34-4F46-863B-F16DE81C12FD}"/>
          </ac:picMkLst>
        </pc:picChg>
      </pc:sldChg>
      <pc:sldChg chg="modSp mod">
        <pc:chgData name="Néstor Bueno" userId="d61a9449-f677-48d7-b4ab-5c8db4ace4f7" providerId="ADAL" clId="{C82AEE87-101C-43F8-877F-FE7FB5904CD4}" dt="2025-03-03T13:49:37.994" v="68" actId="20577"/>
        <pc:sldMkLst>
          <pc:docMk/>
          <pc:sldMk cId="1915807945" sldId="334"/>
        </pc:sldMkLst>
        <pc:spChg chg="mod">
          <ac:chgData name="Néstor Bueno" userId="d61a9449-f677-48d7-b4ab-5c8db4ace4f7" providerId="ADAL" clId="{C82AEE87-101C-43F8-877F-FE7FB5904CD4}" dt="2025-03-03T13:49:34.731" v="67" actId="1076"/>
          <ac:spMkLst>
            <pc:docMk/>
            <pc:sldMk cId="1915807945" sldId="334"/>
            <ac:spMk id="3" creationId="{B746CB66-3CAF-CD56-31AA-134534564E31}"/>
          </ac:spMkLst>
        </pc:spChg>
        <pc:spChg chg="mod">
          <ac:chgData name="Néstor Bueno" userId="d61a9449-f677-48d7-b4ab-5c8db4ace4f7" providerId="ADAL" clId="{C82AEE87-101C-43F8-877F-FE7FB5904CD4}" dt="2025-03-03T13:49:37.994" v="68" actId="20577"/>
          <ac:spMkLst>
            <pc:docMk/>
            <pc:sldMk cId="1915807945" sldId="334"/>
            <ac:spMk id="6" creationId="{EDD1F7E6-E987-EBC5-1E40-920E6E3081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03/03/2025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03/03/2025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Febrero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1840B-740F-E06C-7AED-376DC06A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44" y="1656906"/>
            <a:ext cx="12223244" cy="35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BF02C-14F2-4F5A-83E4-8963B02C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7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6295813" y="388735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B8216-99F8-5137-4C5D-0ABB07E6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40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Enero-Febrero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5BEC6D9-6878-BDA0-B444-9CAF64E3B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5381412" y="342900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7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0DC67-305C-5666-44E9-D647915D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709"/>
            <a:ext cx="12192000" cy="38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Febrero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7DE1-99DB-EA4D-47B0-6CE7B14D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83271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E20F-B8B4-4847-769D-949C5662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76F82-C346-FF62-6C42-C7CA3F02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0337"/>
            <a:ext cx="5314276" cy="5119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A5997-FFBD-137B-799D-6E313165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36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EF857-1198-C670-B413-50EB1B0E7FBD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30BA8-B8C8-8087-BADA-5DF32905A835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3B3BA-C83F-33FD-90CD-E33EBA8DA810}"/>
              </a:ext>
            </a:extLst>
          </p:cNvPr>
          <p:cNvSpPr txBox="1"/>
          <p:nvPr/>
        </p:nvSpPr>
        <p:spPr>
          <a:xfrm>
            <a:off x="3680050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17F45CCB-4442-86B1-5C61-3AD1FDF390D2}"/>
              </a:ext>
            </a:extLst>
          </p:cNvPr>
          <p:cNvSpPr/>
          <p:nvPr/>
        </p:nvSpPr>
        <p:spPr>
          <a:xfrm>
            <a:off x="993413" y="582683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1822A-DA8B-DB1B-404F-41E13397CFDE}"/>
              </a:ext>
            </a:extLst>
          </p:cNvPr>
          <p:cNvSpPr/>
          <p:nvPr/>
        </p:nvSpPr>
        <p:spPr>
          <a:xfrm>
            <a:off x="1675033" y="5883708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3E5E9-66A7-6A36-A8D6-A2952A8700EE}"/>
              </a:ext>
            </a:extLst>
          </p:cNvPr>
          <p:cNvSpPr txBox="1"/>
          <p:nvPr/>
        </p:nvSpPr>
        <p:spPr>
          <a:xfrm>
            <a:off x="9509275" y="915869"/>
            <a:ext cx="1784036" cy="461665"/>
          </a:xfrm>
          <a:custGeom>
            <a:avLst/>
            <a:gdLst>
              <a:gd name="connsiteX0" fmla="*/ 0 w 1784036"/>
              <a:gd name="connsiteY0" fmla="*/ 0 h 461665"/>
              <a:gd name="connsiteX1" fmla="*/ 558998 w 1784036"/>
              <a:gd name="connsiteY1" fmla="*/ 0 h 461665"/>
              <a:gd name="connsiteX2" fmla="*/ 1189357 w 1784036"/>
              <a:gd name="connsiteY2" fmla="*/ 0 h 461665"/>
              <a:gd name="connsiteX3" fmla="*/ 1784036 w 1784036"/>
              <a:gd name="connsiteY3" fmla="*/ 0 h 461665"/>
              <a:gd name="connsiteX4" fmla="*/ 1784036 w 1784036"/>
              <a:gd name="connsiteY4" fmla="*/ 461665 h 461665"/>
              <a:gd name="connsiteX5" fmla="*/ 1189357 w 1784036"/>
              <a:gd name="connsiteY5" fmla="*/ 461665 h 461665"/>
              <a:gd name="connsiteX6" fmla="*/ 558998 w 1784036"/>
              <a:gd name="connsiteY6" fmla="*/ 461665 h 461665"/>
              <a:gd name="connsiteX7" fmla="*/ 0 w 1784036"/>
              <a:gd name="connsiteY7" fmla="*/ 461665 h 461665"/>
              <a:gd name="connsiteX8" fmla="*/ 0 w 1784036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4036" h="461665" extrusionOk="0">
                <a:moveTo>
                  <a:pt x="0" y="0"/>
                </a:moveTo>
                <a:cubicBezTo>
                  <a:pt x="261128" y="-4992"/>
                  <a:pt x="394459" y="660"/>
                  <a:pt x="558998" y="0"/>
                </a:cubicBezTo>
                <a:cubicBezTo>
                  <a:pt x="723537" y="-660"/>
                  <a:pt x="955759" y="48483"/>
                  <a:pt x="1189357" y="0"/>
                </a:cubicBezTo>
                <a:cubicBezTo>
                  <a:pt x="1422955" y="-48483"/>
                  <a:pt x="1578893" y="25239"/>
                  <a:pt x="1784036" y="0"/>
                </a:cubicBezTo>
                <a:cubicBezTo>
                  <a:pt x="1833977" y="202046"/>
                  <a:pt x="1732705" y="264830"/>
                  <a:pt x="1784036" y="461665"/>
                </a:cubicBezTo>
                <a:cubicBezTo>
                  <a:pt x="1644594" y="527573"/>
                  <a:pt x="1381380" y="422865"/>
                  <a:pt x="1189357" y="461665"/>
                </a:cubicBezTo>
                <a:cubicBezTo>
                  <a:pt x="997334" y="500465"/>
                  <a:pt x="718096" y="420248"/>
                  <a:pt x="558998" y="461665"/>
                </a:cubicBezTo>
                <a:cubicBezTo>
                  <a:pt x="399900" y="503082"/>
                  <a:pt x="152524" y="435034"/>
                  <a:pt x="0" y="461665"/>
                </a:cubicBezTo>
                <a:cubicBezTo>
                  <a:pt x="-3559" y="341905"/>
                  <a:pt x="55089" y="1224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4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0DC7E-AB5E-AEBE-0DD7-60332702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526"/>
            <a:ext cx="12192000" cy="51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579BF-3A64-1A8E-A509-C1CE5119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57" y="776859"/>
            <a:ext cx="5313220" cy="51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51090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99CF-DE53-9759-88A0-9B75351A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9EFF6-8EDA-6D2B-DCB1-FC0B15B3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2" y="776859"/>
            <a:ext cx="5313220" cy="51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9D055-31A6-F7F3-58D3-4818257E3886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A27A-DF7C-026A-BB82-84FF6FA39A84}"/>
              </a:ext>
            </a:extLst>
          </p:cNvPr>
          <p:cNvSpPr txBox="1"/>
          <p:nvPr/>
        </p:nvSpPr>
        <p:spPr>
          <a:xfrm>
            <a:off x="354621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3C86-90CA-CD6D-CE57-3BB61C7BF882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746CB66-3CAF-CD56-31AA-134534564E31}"/>
              </a:ext>
            </a:extLst>
          </p:cNvPr>
          <p:cNvSpPr/>
          <p:nvPr/>
        </p:nvSpPr>
        <p:spPr>
          <a:xfrm>
            <a:off x="934377" y="575141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1F7E6-E987-EBC5-1E40-920E6E30812A}"/>
              </a:ext>
            </a:extLst>
          </p:cNvPr>
          <p:cNvSpPr/>
          <p:nvPr/>
        </p:nvSpPr>
        <p:spPr>
          <a:xfrm>
            <a:off x="1720994" y="5808294"/>
            <a:ext cx="39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44767-8568-6C47-BEBC-BD1C0718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59" y="791712"/>
            <a:ext cx="5313220" cy="51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D738E-6F77-59D6-B396-FA4D0D973A32}"/>
              </a:ext>
            </a:extLst>
          </p:cNvPr>
          <p:cNvSpPr txBox="1"/>
          <p:nvPr/>
        </p:nvSpPr>
        <p:spPr>
          <a:xfrm>
            <a:off x="925528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20DBA-115C-2A29-124A-3261874F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46"/>
            <a:ext cx="12192000" cy="46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805CC-FB26-1ACB-24E7-6BF10D88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8" y="1908214"/>
            <a:ext cx="12204888" cy="30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EC4D8-A34D-C277-F451-BB8C2D33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7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Febrero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1264710" y="410419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47287-6E44-6801-59D5-923A6E35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40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Enero-Febrero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85F9058-58A6-A8D3-5914-3CF3BCE6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7248892" y="467922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03B8B-ADA6-2044-D552-ADCC2626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64" y="748580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ED8AC-9693-3BA2-54DE-81D5DCF1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04282-BAC8-361C-0264-F302B91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80" y="918262"/>
            <a:ext cx="5485874" cy="516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FAD7E-B2DA-D6D1-D8A0-CC107714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18262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04FB-2FF7-DF4C-4C5E-DB944BA2CF31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8A62B-A7D3-2B58-C335-E1DAD0DD29CB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6860A-036F-FBC2-F69C-092526C2E4CB}"/>
              </a:ext>
            </a:extLst>
          </p:cNvPr>
          <p:cNvSpPr txBox="1"/>
          <p:nvPr/>
        </p:nvSpPr>
        <p:spPr>
          <a:xfrm>
            <a:off x="3722125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3ECD4F1-8CAA-A852-A85D-5F6D5F099F5F}"/>
              </a:ext>
            </a:extLst>
          </p:cNvPr>
          <p:cNvSpPr/>
          <p:nvPr/>
        </p:nvSpPr>
        <p:spPr>
          <a:xfrm>
            <a:off x="972085" y="5939738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DF247-1AE3-33DD-8CAD-A30BE0A57F62}"/>
              </a:ext>
            </a:extLst>
          </p:cNvPr>
          <p:cNvSpPr/>
          <p:nvPr/>
        </p:nvSpPr>
        <p:spPr>
          <a:xfrm>
            <a:off x="1456088" y="5996616"/>
            <a:ext cx="999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1755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F8FD-1D86-D280-3E06-2FFB4EB94D31}"/>
              </a:ext>
            </a:extLst>
          </p:cNvPr>
          <p:cNvSpPr txBox="1"/>
          <p:nvPr/>
        </p:nvSpPr>
        <p:spPr>
          <a:xfrm>
            <a:off x="9779439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2351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C03E0-DAE6-6F55-A0CB-F47FA79E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2" y="1645173"/>
            <a:ext cx="12215492" cy="3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B6AC-18C6-B5E6-DC02-5C55F2CC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67713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690705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D8C1C-BF4B-67B6-DCA8-A9BF44A0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AA4DC-8510-3093-3DB7-4B91CAE5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709" y="875776"/>
            <a:ext cx="5681370" cy="5103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E0AD-5867-DFD9-2FA2-B15C84A5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7" y="867713"/>
            <a:ext cx="5690345" cy="5111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092FC-C524-1B35-4EED-5E691B4B12CC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4B301-70D4-2BFB-D87C-73835A3A4A07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4CFFA-0238-96A1-E885-76046AEE42C9}"/>
              </a:ext>
            </a:extLst>
          </p:cNvPr>
          <p:cNvSpPr txBox="1"/>
          <p:nvPr/>
        </p:nvSpPr>
        <p:spPr>
          <a:xfrm>
            <a:off x="3949781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57699C0-B321-6285-CD51-6B289EB491C6}"/>
              </a:ext>
            </a:extLst>
          </p:cNvPr>
          <p:cNvSpPr/>
          <p:nvPr/>
        </p:nvSpPr>
        <p:spPr>
          <a:xfrm>
            <a:off x="1066354" y="5922625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7FFDC-F474-D0B3-188A-C47629C6EE3C}"/>
              </a:ext>
            </a:extLst>
          </p:cNvPr>
          <p:cNvSpPr/>
          <p:nvPr/>
        </p:nvSpPr>
        <p:spPr>
          <a:xfrm>
            <a:off x="1647530" y="5979503"/>
            <a:ext cx="8055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144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E42CD-B8C3-2A06-01C4-13640BC7BC1A}"/>
              </a:ext>
            </a:extLst>
          </p:cNvPr>
          <p:cNvSpPr txBox="1"/>
          <p:nvPr/>
        </p:nvSpPr>
        <p:spPr>
          <a:xfrm>
            <a:off x="9984507" y="115057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03CD1-1586-02B1-F445-DF89B3B3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895"/>
            <a:ext cx="12192000" cy="4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136</Words>
  <Application>Microsoft Office PowerPoint</Application>
  <PresentationFormat>Widescreen</PresentationFormat>
  <Paragraphs>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23</cp:revision>
  <dcterms:created xsi:type="dcterms:W3CDTF">2023-05-01T14:43:40Z</dcterms:created>
  <dcterms:modified xsi:type="dcterms:W3CDTF">2025-03-03T13:56:39Z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