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0"/>
  </p:notesMasterIdLst>
  <p:handoutMasterIdLst>
    <p:handoutMasterId r:id="rId31"/>
  </p:handoutMasterIdLst>
  <p:sldIdLst>
    <p:sldId id="298" r:id="rId5"/>
    <p:sldId id="309" r:id="rId6"/>
    <p:sldId id="325" r:id="rId7"/>
    <p:sldId id="331" r:id="rId8"/>
    <p:sldId id="310" r:id="rId9"/>
    <p:sldId id="311" r:id="rId10"/>
    <p:sldId id="326" r:id="rId11"/>
    <p:sldId id="332" r:id="rId12"/>
    <p:sldId id="312" r:id="rId13"/>
    <p:sldId id="316" r:id="rId14"/>
    <p:sldId id="313" r:id="rId15"/>
    <p:sldId id="327" r:id="rId16"/>
    <p:sldId id="314" r:id="rId17"/>
    <p:sldId id="305" r:id="rId18"/>
    <p:sldId id="317" r:id="rId19"/>
    <p:sldId id="328" r:id="rId20"/>
    <p:sldId id="333" r:id="rId21"/>
    <p:sldId id="318" r:id="rId22"/>
    <p:sldId id="319" r:id="rId23"/>
    <p:sldId id="329" r:id="rId24"/>
    <p:sldId id="334" r:id="rId25"/>
    <p:sldId id="320" r:id="rId26"/>
    <p:sldId id="321" r:id="rId27"/>
    <p:sldId id="322" r:id="rId28"/>
    <p:sldId id="330" r:id="rId29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8AE98D-94FE-4B47-A5F3-C17FB4989DB9}" v="18" dt="2025-03-31T21:06:46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00" d="100"/>
          <a:sy n="100" d="100"/>
        </p:scale>
        <p:origin x="9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éstor Bueno" userId="d61a9449-f677-48d7-b4ab-5c8db4ace4f7" providerId="ADAL" clId="{EC8AE98D-94FE-4B47-A5F3-C17FB4989DB9}"/>
    <pc:docChg chg="custSel modSld">
      <pc:chgData name="Néstor Bueno" userId="d61a9449-f677-48d7-b4ab-5c8db4ace4f7" providerId="ADAL" clId="{EC8AE98D-94FE-4B47-A5F3-C17FB4989DB9}" dt="2025-03-31T21:06:52.026" v="86" actId="1076"/>
      <pc:docMkLst>
        <pc:docMk/>
      </pc:docMkLst>
      <pc:sldChg chg="modSp">
        <pc:chgData name="Néstor Bueno" userId="d61a9449-f677-48d7-b4ab-5c8db4ace4f7" providerId="ADAL" clId="{EC8AE98D-94FE-4B47-A5F3-C17FB4989DB9}" dt="2025-03-31T20:39:35.810" v="0"/>
        <pc:sldMkLst>
          <pc:docMk/>
          <pc:sldMk cId="193143965" sldId="298"/>
        </pc:sldMkLst>
        <pc:spChg chg="mod">
          <ac:chgData name="Néstor Bueno" userId="d61a9449-f677-48d7-b4ab-5c8db4ace4f7" providerId="ADAL" clId="{EC8AE98D-94FE-4B47-A5F3-C17FB4989DB9}" dt="2025-03-31T20:39:35.810" v="0"/>
          <ac:spMkLst>
            <pc:docMk/>
            <pc:sldMk cId="193143965" sldId="298"/>
            <ac:spMk id="3" creationId="{255E1F2F-E259-4EA8-9FFD-3A10AF541859}"/>
          </ac:spMkLst>
        </pc:spChg>
      </pc:sldChg>
      <pc:sldChg chg="modSp">
        <pc:chgData name="Néstor Bueno" userId="d61a9449-f677-48d7-b4ab-5c8db4ace4f7" providerId="ADAL" clId="{EC8AE98D-94FE-4B47-A5F3-C17FB4989DB9}" dt="2025-03-31T20:39:35.810" v="0"/>
        <pc:sldMkLst>
          <pc:docMk/>
          <pc:sldMk cId="2204747870" sldId="305"/>
        </pc:sldMkLst>
        <pc:spChg chg="mod">
          <ac:chgData name="Néstor Bueno" userId="d61a9449-f677-48d7-b4ab-5c8db4ace4f7" providerId="ADAL" clId="{EC8AE98D-94FE-4B47-A5F3-C17FB4989DB9}" dt="2025-03-31T20:39:35.810" v="0"/>
          <ac:spMkLst>
            <pc:docMk/>
            <pc:sldMk cId="2204747870" sldId="305"/>
            <ac:spMk id="3" creationId="{255E1F2F-E259-4EA8-9FFD-3A10AF541859}"/>
          </ac:spMkLst>
        </pc:spChg>
      </pc:sldChg>
      <pc:sldChg chg="delSp modSp mod">
        <pc:chgData name="Néstor Bueno" userId="d61a9449-f677-48d7-b4ab-5c8db4ace4f7" providerId="ADAL" clId="{EC8AE98D-94FE-4B47-A5F3-C17FB4989DB9}" dt="2025-03-31T20:42:38.840" v="22" actId="14100"/>
        <pc:sldMkLst>
          <pc:docMk/>
          <pc:sldMk cId="1311271775" sldId="310"/>
        </pc:sldMkLst>
        <pc:picChg chg="mod">
          <ac:chgData name="Néstor Bueno" userId="d61a9449-f677-48d7-b4ab-5c8db4ace4f7" providerId="ADAL" clId="{EC8AE98D-94FE-4B47-A5F3-C17FB4989DB9}" dt="2025-03-31T20:42:38.840" v="22" actId="14100"/>
          <ac:picMkLst>
            <pc:docMk/>
            <pc:sldMk cId="1311271775" sldId="310"/>
            <ac:picMk id="2" creationId="{7535C90F-8DD1-5B47-27FA-C82A0C083964}"/>
          </ac:picMkLst>
        </pc:picChg>
        <pc:picChg chg="del">
          <ac:chgData name="Néstor Bueno" userId="d61a9449-f677-48d7-b4ab-5c8db4ace4f7" providerId="ADAL" clId="{EC8AE98D-94FE-4B47-A5F3-C17FB4989DB9}" dt="2025-03-31T20:42:08.924" v="20" actId="478"/>
          <ac:picMkLst>
            <pc:docMk/>
            <pc:sldMk cId="1311271775" sldId="310"/>
            <ac:picMk id="3" creationId="{7D3C03E0-DAE6-6F55-A0CB-F47FA79E1F37}"/>
          </ac:picMkLst>
        </pc:picChg>
      </pc:sldChg>
      <pc:sldChg chg="delSp modSp mod">
        <pc:chgData name="Néstor Bueno" userId="d61a9449-f677-48d7-b4ab-5c8db4ace4f7" providerId="ADAL" clId="{EC8AE98D-94FE-4B47-A5F3-C17FB4989DB9}" dt="2025-03-31T20:54:22.909" v="39" actId="14100"/>
        <pc:sldMkLst>
          <pc:docMk/>
          <pc:sldMk cId="3904174755" sldId="312"/>
        </pc:sldMkLst>
        <pc:picChg chg="del">
          <ac:chgData name="Néstor Bueno" userId="d61a9449-f677-48d7-b4ab-5c8db4ace4f7" providerId="ADAL" clId="{EC8AE98D-94FE-4B47-A5F3-C17FB4989DB9}" dt="2025-03-31T20:54:06.238" v="37" actId="478"/>
          <ac:picMkLst>
            <pc:docMk/>
            <pc:sldMk cId="3904174755" sldId="312"/>
            <ac:picMk id="2" creationId="{06903CD1-1586-02B1-F445-DF89B3B38345}"/>
          </ac:picMkLst>
        </pc:picChg>
        <pc:picChg chg="mod">
          <ac:chgData name="Néstor Bueno" userId="d61a9449-f677-48d7-b4ab-5c8db4ace4f7" providerId="ADAL" clId="{EC8AE98D-94FE-4B47-A5F3-C17FB4989DB9}" dt="2025-03-31T20:54:22.909" v="39" actId="14100"/>
          <ac:picMkLst>
            <pc:docMk/>
            <pc:sldMk cId="3904174755" sldId="312"/>
            <ac:picMk id="3" creationId="{429164B2-01C6-275F-E353-16A9A657A725}"/>
          </ac:picMkLst>
        </pc:picChg>
      </pc:sldChg>
      <pc:sldChg chg="delSp modSp mod">
        <pc:chgData name="Néstor Bueno" userId="d61a9449-f677-48d7-b4ab-5c8db4ace4f7" providerId="ADAL" clId="{EC8AE98D-94FE-4B47-A5F3-C17FB4989DB9}" dt="2025-03-31T20:56:27.532" v="45" actId="1076"/>
        <pc:sldMkLst>
          <pc:docMk/>
          <pc:sldMk cId="3281768060" sldId="313"/>
        </pc:sldMkLst>
        <pc:spChg chg="mod">
          <ac:chgData name="Néstor Bueno" userId="d61a9449-f677-48d7-b4ab-5c8db4ace4f7" providerId="ADAL" clId="{EC8AE98D-94FE-4B47-A5F3-C17FB4989DB9}" dt="2025-03-31T20:39:35.810" v="0"/>
          <ac:spMkLst>
            <pc:docMk/>
            <pc:sldMk cId="3281768060" sldId="313"/>
            <ac:spMk id="3" creationId="{0B1A0832-81E9-97A2-866C-8AC62EF7DA65}"/>
          </ac:spMkLst>
        </pc:spChg>
        <pc:picChg chg="ord">
          <ac:chgData name="Néstor Bueno" userId="d61a9449-f677-48d7-b4ab-5c8db4ace4f7" providerId="ADAL" clId="{EC8AE98D-94FE-4B47-A5F3-C17FB4989DB9}" dt="2025-03-31T20:56:24.680" v="44" actId="167"/>
          <ac:picMkLst>
            <pc:docMk/>
            <pc:sldMk cId="3281768060" sldId="313"/>
            <ac:picMk id="2" creationId="{8607818C-4E6C-2DD2-E676-B036274F25AD}"/>
          </ac:picMkLst>
        </pc:picChg>
        <pc:picChg chg="del">
          <ac:chgData name="Néstor Bueno" userId="d61a9449-f677-48d7-b4ab-5c8db4ace4f7" providerId="ADAL" clId="{EC8AE98D-94FE-4B47-A5F3-C17FB4989DB9}" dt="2025-03-31T20:56:16.862" v="43" actId="478"/>
          <ac:picMkLst>
            <pc:docMk/>
            <pc:sldMk cId="3281768060" sldId="313"/>
            <ac:picMk id="4" creationId="{0D8BF02C-14F2-4F5A-83E4-8963B02CEC97}"/>
          </ac:picMkLst>
        </pc:picChg>
        <pc:picChg chg="mod">
          <ac:chgData name="Néstor Bueno" userId="d61a9449-f677-48d7-b4ab-5c8db4ace4f7" providerId="ADAL" clId="{EC8AE98D-94FE-4B47-A5F3-C17FB4989DB9}" dt="2025-03-31T20:56:27.532" v="45" actId="1076"/>
          <ac:picMkLst>
            <pc:docMk/>
            <pc:sldMk cId="3281768060" sldId="313"/>
            <ac:picMk id="5" creationId="{6CA781C0-1CDA-32E4-0B04-07A1BE175202}"/>
          </ac:picMkLst>
        </pc:picChg>
      </pc:sldChg>
      <pc:sldChg chg="delSp modSp mod">
        <pc:chgData name="Néstor Bueno" userId="d61a9449-f677-48d7-b4ab-5c8db4ace4f7" providerId="ADAL" clId="{EC8AE98D-94FE-4B47-A5F3-C17FB4989DB9}" dt="2025-03-31T21:01:27.405" v="49" actId="478"/>
        <pc:sldMkLst>
          <pc:docMk/>
          <pc:sldMk cId="894761409" sldId="314"/>
        </pc:sldMkLst>
        <pc:spChg chg="mod">
          <ac:chgData name="Néstor Bueno" userId="d61a9449-f677-48d7-b4ab-5c8db4ace4f7" providerId="ADAL" clId="{EC8AE98D-94FE-4B47-A5F3-C17FB4989DB9}" dt="2025-03-31T20:39:35.810" v="0"/>
          <ac:spMkLst>
            <pc:docMk/>
            <pc:sldMk cId="894761409" sldId="314"/>
            <ac:spMk id="3" creationId="{0B1A0832-81E9-97A2-866C-8AC62EF7DA65}"/>
          </ac:spMkLst>
        </pc:spChg>
        <pc:picChg chg="del">
          <ac:chgData name="Néstor Bueno" userId="d61a9449-f677-48d7-b4ab-5c8db4ace4f7" providerId="ADAL" clId="{EC8AE98D-94FE-4B47-A5F3-C17FB4989DB9}" dt="2025-03-31T21:01:27.405" v="49" actId="478"/>
          <ac:picMkLst>
            <pc:docMk/>
            <pc:sldMk cId="894761409" sldId="314"/>
            <ac:picMk id="6" creationId="{2900DC67-305C-5666-44E9-D647915DDD33}"/>
          </ac:picMkLst>
        </pc:picChg>
      </pc:sldChg>
      <pc:sldChg chg="delSp modSp mod">
        <pc:chgData name="Néstor Bueno" userId="d61a9449-f677-48d7-b4ab-5c8db4ace4f7" providerId="ADAL" clId="{EC8AE98D-94FE-4B47-A5F3-C17FB4989DB9}" dt="2025-03-31T20:55:47.604" v="42" actId="14100"/>
        <pc:sldMkLst>
          <pc:docMk/>
          <pc:sldMk cId="2882545426" sldId="316"/>
        </pc:sldMkLst>
        <pc:picChg chg="mod">
          <ac:chgData name="Néstor Bueno" userId="d61a9449-f677-48d7-b4ab-5c8db4ace4f7" providerId="ADAL" clId="{EC8AE98D-94FE-4B47-A5F3-C17FB4989DB9}" dt="2025-03-31T20:55:47.604" v="42" actId="14100"/>
          <ac:picMkLst>
            <pc:docMk/>
            <pc:sldMk cId="2882545426" sldId="316"/>
            <ac:picMk id="2" creationId="{AEE3A3E6-DCA3-E29E-83E8-AEC51917E38D}"/>
          </ac:picMkLst>
        </pc:picChg>
        <pc:picChg chg="del">
          <ac:chgData name="Néstor Bueno" userId="d61a9449-f677-48d7-b4ab-5c8db4ace4f7" providerId="ADAL" clId="{EC8AE98D-94FE-4B47-A5F3-C17FB4989DB9}" dt="2025-03-31T20:55:34.377" v="40" actId="478"/>
          <ac:picMkLst>
            <pc:docMk/>
            <pc:sldMk cId="2882545426" sldId="316"/>
            <ac:picMk id="3" creationId="{60D1840B-740F-E06C-7AED-376DC06A8845}"/>
          </ac:picMkLst>
        </pc:picChg>
      </pc:sldChg>
      <pc:sldChg chg="delSp modSp mod">
        <pc:chgData name="Néstor Bueno" userId="d61a9449-f677-48d7-b4ab-5c8db4ace4f7" providerId="ADAL" clId="{EC8AE98D-94FE-4B47-A5F3-C17FB4989DB9}" dt="2025-03-31T21:03:51.219" v="63" actId="14100"/>
        <pc:sldMkLst>
          <pc:docMk/>
          <pc:sldMk cId="4168616331" sldId="318"/>
        </pc:sldMkLst>
        <pc:picChg chg="del">
          <ac:chgData name="Néstor Bueno" userId="d61a9449-f677-48d7-b4ab-5c8db4ace4f7" providerId="ADAL" clId="{EC8AE98D-94FE-4B47-A5F3-C17FB4989DB9}" dt="2025-03-31T21:03:29.244" v="61" actId="478"/>
          <ac:picMkLst>
            <pc:docMk/>
            <pc:sldMk cId="4168616331" sldId="318"/>
            <ac:picMk id="2" creationId="{5BB0DC7E-AB5E-AEBE-0DD7-603327020D06}"/>
          </ac:picMkLst>
        </pc:picChg>
        <pc:picChg chg="mod">
          <ac:chgData name="Néstor Bueno" userId="d61a9449-f677-48d7-b4ab-5c8db4ace4f7" providerId="ADAL" clId="{EC8AE98D-94FE-4B47-A5F3-C17FB4989DB9}" dt="2025-03-31T21:03:51.219" v="63" actId="14100"/>
          <ac:picMkLst>
            <pc:docMk/>
            <pc:sldMk cId="4168616331" sldId="318"/>
            <ac:picMk id="3" creationId="{A74664B9-6FF0-EEC6-42FE-9CF88151AC91}"/>
          </ac:picMkLst>
        </pc:picChg>
      </pc:sldChg>
      <pc:sldChg chg="delSp modSp mod">
        <pc:chgData name="Néstor Bueno" userId="d61a9449-f677-48d7-b4ab-5c8db4ace4f7" providerId="ADAL" clId="{EC8AE98D-94FE-4B47-A5F3-C17FB4989DB9}" dt="2025-03-31T21:05:17.186" v="76" actId="14100"/>
        <pc:sldMkLst>
          <pc:docMk/>
          <pc:sldMk cId="1182462764" sldId="320"/>
        </pc:sldMkLst>
        <pc:picChg chg="del">
          <ac:chgData name="Néstor Bueno" userId="d61a9449-f677-48d7-b4ab-5c8db4ace4f7" providerId="ADAL" clId="{EC8AE98D-94FE-4B47-A5F3-C17FB4989DB9}" dt="2025-03-31T21:05:02.520" v="74" actId="478"/>
          <ac:picMkLst>
            <pc:docMk/>
            <pc:sldMk cId="1182462764" sldId="320"/>
            <ac:picMk id="2" creationId="{AF120DBA-115C-2A29-124A-3261874FD8EE}"/>
          </ac:picMkLst>
        </pc:picChg>
        <pc:picChg chg="mod">
          <ac:chgData name="Néstor Bueno" userId="d61a9449-f677-48d7-b4ab-5c8db4ace4f7" providerId="ADAL" clId="{EC8AE98D-94FE-4B47-A5F3-C17FB4989DB9}" dt="2025-03-31T21:05:17.186" v="76" actId="14100"/>
          <ac:picMkLst>
            <pc:docMk/>
            <pc:sldMk cId="1182462764" sldId="320"/>
            <ac:picMk id="3" creationId="{1689AD64-4A03-6AC5-DC27-7D52C84F66FF}"/>
          </ac:picMkLst>
        </pc:picChg>
      </pc:sldChg>
      <pc:sldChg chg="delSp modSp mod">
        <pc:chgData name="Néstor Bueno" userId="d61a9449-f677-48d7-b4ab-5c8db4ace4f7" providerId="ADAL" clId="{EC8AE98D-94FE-4B47-A5F3-C17FB4989DB9}" dt="2025-03-31T21:05:49.282" v="79" actId="14100"/>
        <pc:sldMkLst>
          <pc:docMk/>
          <pc:sldMk cId="507829972" sldId="321"/>
        </pc:sldMkLst>
        <pc:picChg chg="mod">
          <ac:chgData name="Néstor Bueno" userId="d61a9449-f677-48d7-b4ab-5c8db4ace4f7" providerId="ADAL" clId="{EC8AE98D-94FE-4B47-A5F3-C17FB4989DB9}" dt="2025-03-31T21:05:49.282" v="79" actId="14100"/>
          <ac:picMkLst>
            <pc:docMk/>
            <pc:sldMk cId="507829972" sldId="321"/>
            <ac:picMk id="2" creationId="{436083FD-7E2B-0010-891D-75E3A4000288}"/>
          </ac:picMkLst>
        </pc:picChg>
        <pc:picChg chg="del">
          <ac:chgData name="Néstor Bueno" userId="d61a9449-f677-48d7-b4ab-5c8db4ace4f7" providerId="ADAL" clId="{EC8AE98D-94FE-4B47-A5F3-C17FB4989DB9}" dt="2025-03-31T21:05:34.901" v="77" actId="478"/>
          <ac:picMkLst>
            <pc:docMk/>
            <pc:sldMk cId="507829972" sldId="321"/>
            <ac:picMk id="3" creationId="{55C805CC-FB26-1ACB-24E7-6BF10D88EC87}"/>
          </ac:picMkLst>
        </pc:picChg>
      </pc:sldChg>
      <pc:sldChg chg="delSp modSp mod">
        <pc:chgData name="Néstor Bueno" userId="d61a9449-f677-48d7-b4ab-5c8db4ace4f7" providerId="ADAL" clId="{EC8AE98D-94FE-4B47-A5F3-C17FB4989DB9}" dt="2025-03-31T21:06:27.105" v="83" actId="1076"/>
        <pc:sldMkLst>
          <pc:docMk/>
          <pc:sldMk cId="2231838408" sldId="322"/>
        </pc:sldMkLst>
        <pc:spChg chg="mod">
          <ac:chgData name="Néstor Bueno" userId="d61a9449-f677-48d7-b4ab-5c8db4ace4f7" providerId="ADAL" clId="{EC8AE98D-94FE-4B47-A5F3-C17FB4989DB9}" dt="2025-03-31T20:39:35.810" v="0"/>
          <ac:spMkLst>
            <pc:docMk/>
            <pc:sldMk cId="2231838408" sldId="322"/>
            <ac:spMk id="3" creationId="{0B1A0832-81E9-97A2-866C-8AC62EF7DA65}"/>
          </ac:spMkLst>
        </pc:spChg>
        <pc:picChg chg="ord">
          <ac:chgData name="Néstor Bueno" userId="d61a9449-f677-48d7-b4ab-5c8db4ace4f7" providerId="ADAL" clId="{EC8AE98D-94FE-4B47-A5F3-C17FB4989DB9}" dt="2025-03-31T21:06:24.805" v="82" actId="167"/>
          <ac:picMkLst>
            <pc:docMk/>
            <pc:sldMk cId="2231838408" sldId="322"/>
            <ac:picMk id="2" creationId="{98739996-250A-EB44-8F52-8CD7DAB2E5C9}"/>
          </ac:picMkLst>
        </pc:picChg>
        <pc:picChg chg="del">
          <ac:chgData name="Néstor Bueno" userId="d61a9449-f677-48d7-b4ab-5c8db4ace4f7" providerId="ADAL" clId="{EC8AE98D-94FE-4B47-A5F3-C17FB4989DB9}" dt="2025-03-31T21:06:14.057" v="80" actId="478"/>
          <ac:picMkLst>
            <pc:docMk/>
            <pc:sldMk cId="2231838408" sldId="322"/>
            <ac:picMk id="4" creationId="{E12EC4D8-A34D-C277-F451-BB8C2D339115}"/>
          </ac:picMkLst>
        </pc:picChg>
        <pc:picChg chg="mod">
          <ac:chgData name="Néstor Bueno" userId="d61a9449-f677-48d7-b4ab-5c8db4ace4f7" providerId="ADAL" clId="{EC8AE98D-94FE-4B47-A5F3-C17FB4989DB9}" dt="2025-03-31T21:06:27.105" v="83" actId="1076"/>
          <ac:picMkLst>
            <pc:docMk/>
            <pc:sldMk cId="2231838408" sldId="322"/>
            <ac:picMk id="5" creationId="{6CA781C0-1CDA-32E4-0B04-07A1BE175202}"/>
          </ac:picMkLst>
        </pc:picChg>
      </pc:sldChg>
      <pc:sldChg chg="delSp modSp mod">
        <pc:chgData name="Néstor Bueno" userId="d61a9449-f677-48d7-b4ab-5c8db4ace4f7" providerId="ADAL" clId="{EC8AE98D-94FE-4B47-A5F3-C17FB4989DB9}" dt="2025-03-31T20:57:06.684" v="48" actId="1076"/>
        <pc:sldMkLst>
          <pc:docMk/>
          <pc:sldMk cId="261051700" sldId="327"/>
        </pc:sldMkLst>
        <pc:spChg chg="mod">
          <ac:chgData name="Néstor Bueno" userId="d61a9449-f677-48d7-b4ab-5c8db4ace4f7" providerId="ADAL" clId="{EC8AE98D-94FE-4B47-A5F3-C17FB4989DB9}" dt="2025-03-31T20:39:35.810" v="0"/>
          <ac:spMkLst>
            <pc:docMk/>
            <pc:sldMk cId="261051700" sldId="327"/>
            <ac:spMk id="3" creationId="{0B1A0832-81E9-97A2-866C-8AC62EF7DA65}"/>
          </ac:spMkLst>
        </pc:spChg>
        <pc:picChg chg="ord">
          <ac:chgData name="Néstor Bueno" userId="d61a9449-f677-48d7-b4ab-5c8db4ace4f7" providerId="ADAL" clId="{EC8AE98D-94FE-4B47-A5F3-C17FB4989DB9}" dt="2025-03-31T20:57:04.231" v="47" actId="167"/>
          <ac:picMkLst>
            <pc:docMk/>
            <pc:sldMk cId="261051700" sldId="327"/>
            <ac:picMk id="2" creationId="{30F67F5A-93ED-F005-A48E-96E33DEE80C5}"/>
          </ac:picMkLst>
        </pc:picChg>
        <pc:picChg chg="del">
          <ac:chgData name="Néstor Bueno" userId="d61a9449-f677-48d7-b4ab-5c8db4ace4f7" providerId="ADAL" clId="{EC8AE98D-94FE-4B47-A5F3-C17FB4989DB9}" dt="2025-03-31T20:56:43.778" v="46" actId="478"/>
          <ac:picMkLst>
            <pc:docMk/>
            <pc:sldMk cId="261051700" sldId="327"/>
            <ac:picMk id="4" creationId="{429B8216-99F8-5137-4C5D-0ABB07E6CD09}"/>
          </ac:picMkLst>
        </pc:picChg>
        <pc:picChg chg="mod">
          <ac:chgData name="Néstor Bueno" userId="d61a9449-f677-48d7-b4ab-5c8db4ace4f7" providerId="ADAL" clId="{EC8AE98D-94FE-4B47-A5F3-C17FB4989DB9}" dt="2025-03-31T20:57:06.684" v="48" actId="1076"/>
          <ac:picMkLst>
            <pc:docMk/>
            <pc:sldMk cId="261051700" sldId="327"/>
            <ac:picMk id="6" creationId="{05BEC6D9-6878-BDA0-B444-9CAF64E3B045}"/>
          </ac:picMkLst>
        </pc:picChg>
      </pc:sldChg>
      <pc:sldChg chg="delSp modSp mod">
        <pc:chgData name="Néstor Bueno" userId="d61a9449-f677-48d7-b4ab-5c8db4ace4f7" providerId="ADAL" clId="{EC8AE98D-94FE-4B47-A5F3-C17FB4989DB9}" dt="2025-03-31T21:06:52.026" v="86" actId="1076"/>
        <pc:sldMkLst>
          <pc:docMk/>
          <pc:sldMk cId="1948177520" sldId="330"/>
        </pc:sldMkLst>
        <pc:spChg chg="mod">
          <ac:chgData name="Néstor Bueno" userId="d61a9449-f677-48d7-b4ab-5c8db4ace4f7" providerId="ADAL" clId="{EC8AE98D-94FE-4B47-A5F3-C17FB4989DB9}" dt="2025-03-31T20:39:35.810" v="0"/>
          <ac:spMkLst>
            <pc:docMk/>
            <pc:sldMk cId="1948177520" sldId="330"/>
            <ac:spMk id="3" creationId="{0B1A0832-81E9-97A2-866C-8AC62EF7DA65}"/>
          </ac:spMkLst>
        </pc:spChg>
        <pc:picChg chg="ord">
          <ac:chgData name="Néstor Bueno" userId="d61a9449-f677-48d7-b4ab-5c8db4ace4f7" providerId="ADAL" clId="{EC8AE98D-94FE-4B47-A5F3-C17FB4989DB9}" dt="2025-03-31T21:06:48.053" v="85" actId="167"/>
          <ac:picMkLst>
            <pc:docMk/>
            <pc:sldMk cId="1948177520" sldId="330"/>
            <ac:picMk id="2" creationId="{EC53963F-8306-9927-48C5-A54863604902}"/>
          </ac:picMkLst>
        </pc:picChg>
        <pc:picChg chg="del">
          <ac:chgData name="Néstor Bueno" userId="d61a9449-f677-48d7-b4ab-5c8db4ace4f7" providerId="ADAL" clId="{EC8AE98D-94FE-4B47-A5F3-C17FB4989DB9}" dt="2025-03-31T21:06:30.627" v="84" actId="478"/>
          <ac:picMkLst>
            <pc:docMk/>
            <pc:sldMk cId="1948177520" sldId="330"/>
            <ac:picMk id="4" creationId="{35347287-6E44-6801-59D5-923A6E3598F0}"/>
          </ac:picMkLst>
        </pc:picChg>
        <pc:picChg chg="mod">
          <ac:chgData name="Néstor Bueno" userId="d61a9449-f677-48d7-b4ab-5c8db4ace4f7" providerId="ADAL" clId="{EC8AE98D-94FE-4B47-A5F3-C17FB4989DB9}" dt="2025-03-31T21:06:52.026" v="86" actId="1076"/>
          <ac:picMkLst>
            <pc:docMk/>
            <pc:sldMk cId="1948177520" sldId="330"/>
            <ac:picMk id="6" creationId="{C85F9058-58A6-A8D3-5914-3CF3BCE6EC91}"/>
          </ac:picMkLst>
        </pc:picChg>
      </pc:sldChg>
      <pc:sldChg chg="addSp delSp modSp mod">
        <pc:chgData name="Néstor Bueno" userId="d61a9449-f677-48d7-b4ab-5c8db4ace4f7" providerId="ADAL" clId="{EC8AE98D-94FE-4B47-A5F3-C17FB4989DB9}" dt="2025-03-31T20:41:58.552" v="19" actId="1076"/>
        <pc:sldMkLst>
          <pc:docMk/>
          <pc:sldMk cId="4266162442" sldId="331"/>
        </pc:sldMkLst>
        <pc:spChg chg="mod">
          <ac:chgData name="Néstor Bueno" userId="d61a9449-f677-48d7-b4ab-5c8db4ace4f7" providerId="ADAL" clId="{EC8AE98D-94FE-4B47-A5F3-C17FB4989DB9}" dt="2025-03-31T20:39:50.769" v="1" actId="1076"/>
          <ac:spMkLst>
            <pc:docMk/>
            <pc:sldMk cId="4266162442" sldId="331"/>
            <ac:spMk id="10" creationId="{B3ECD4F1-8CAA-A852-A85D-5F6D5F099F5F}"/>
          </ac:spMkLst>
        </pc:spChg>
        <pc:spChg chg="mod">
          <ac:chgData name="Néstor Bueno" userId="d61a9449-f677-48d7-b4ab-5c8db4ace4f7" providerId="ADAL" clId="{EC8AE98D-94FE-4B47-A5F3-C17FB4989DB9}" dt="2025-03-31T20:40:13.870" v="5" actId="20577"/>
          <ac:spMkLst>
            <pc:docMk/>
            <pc:sldMk cId="4266162442" sldId="331"/>
            <ac:spMk id="11" creationId="{8D0DF247-1AE3-33DD-8CAD-A30BE0A57F62}"/>
          </ac:spMkLst>
        </pc:spChg>
        <pc:spChg chg="mod">
          <ac:chgData name="Néstor Bueno" userId="d61a9449-f677-48d7-b4ab-5c8db4ace4f7" providerId="ADAL" clId="{EC8AE98D-94FE-4B47-A5F3-C17FB4989DB9}" dt="2025-03-31T20:41:58.552" v="19" actId="1076"/>
          <ac:spMkLst>
            <pc:docMk/>
            <pc:sldMk cId="4266162442" sldId="331"/>
            <ac:spMk id="12" creationId="{A8D0F8FD-1D86-D280-3E06-2FFB4EB94D31}"/>
          </ac:spMkLst>
        </pc:spChg>
        <pc:graphicFrameChg chg="add mod">
          <ac:chgData name="Néstor Bueno" userId="d61a9449-f677-48d7-b4ab-5c8db4ace4f7" providerId="ADAL" clId="{EC8AE98D-94FE-4B47-A5F3-C17FB4989DB9}" dt="2025-03-31T20:40:52.442" v="9"/>
          <ac:graphicFrameMkLst>
            <pc:docMk/>
            <pc:sldMk cId="4266162442" sldId="331"/>
            <ac:graphicFrameMk id="5" creationId="{834F9FE8-F014-0C0C-1385-A1630D477EFB}"/>
          </ac:graphicFrameMkLst>
        </pc:graphicFrameChg>
        <pc:picChg chg="del">
          <ac:chgData name="Néstor Bueno" userId="d61a9449-f677-48d7-b4ab-5c8db4ace4f7" providerId="ADAL" clId="{EC8AE98D-94FE-4B47-A5F3-C17FB4989DB9}" dt="2025-03-31T20:40:49.037" v="6" actId="478"/>
          <ac:picMkLst>
            <pc:docMk/>
            <pc:sldMk cId="4266162442" sldId="331"/>
            <ac:picMk id="3" creationId="{8DD04282-BAC8-361C-0264-F302B91792AB}"/>
          </ac:picMkLst>
        </pc:picChg>
        <pc:picChg chg="mod ord">
          <ac:chgData name="Néstor Bueno" userId="d61a9449-f677-48d7-b4ab-5c8db4ace4f7" providerId="ADAL" clId="{EC8AE98D-94FE-4B47-A5F3-C17FB4989DB9}" dt="2025-03-31T20:41:10.892" v="14" actId="167"/>
          <ac:picMkLst>
            <pc:docMk/>
            <pc:sldMk cId="4266162442" sldId="331"/>
            <ac:picMk id="6" creationId="{337BD754-A1A5-E8C0-F1B1-2A9CD5150445}"/>
          </ac:picMkLst>
        </pc:picChg>
      </pc:sldChg>
      <pc:sldChg chg="delSp modSp mod">
        <pc:chgData name="Néstor Bueno" userId="d61a9449-f677-48d7-b4ab-5c8db4ace4f7" providerId="ADAL" clId="{EC8AE98D-94FE-4B47-A5F3-C17FB4989DB9}" dt="2025-03-31T20:45:28.238" v="36" actId="20577"/>
        <pc:sldMkLst>
          <pc:docMk/>
          <pc:sldMk cId="1101710367" sldId="332"/>
        </pc:sldMkLst>
        <pc:spChg chg="mod">
          <ac:chgData name="Néstor Bueno" userId="d61a9449-f677-48d7-b4ab-5c8db4ace4f7" providerId="ADAL" clId="{EC8AE98D-94FE-4B47-A5F3-C17FB4989DB9}" dt="2025-03-31T20:43:31.096" v="23" actId="1076"/>
          <ac:spMkLst>
            <pc:docMk/>
            <pc:sldMk cId="1101710367" sldId="332"/>
            <ac:spMk id="2" creationId="{F57699C0-B321-6285-CD51-6B289EB491C6}"/>
          </ac:spMkLst>
        </pc:spChg>
        <pc:spChg chg="mod">
          <ac:chgData name="Néstor Bueno" userId="d61a9449-f677-48d7-b4ab-5c8db4ace4f7" providerId="ADAL" clId="{EC8AE98D-94FE-4B47-A5F3-C17FB4989DB9}" dt="2025-03-31T20:43:44.536" v="26" actId="20577"/>
          <ac:spMkLst>
            <pc:docMk/>
            <pc:sldMk cId="1101710367" sldId="332"/>
            <ac:spMk id="7" creationId="{8D87FFDC-F474-D0B3-188A-C47629C6EE3C}"/>
          </ac:spMkLst>
        </pc:spChg>
        <pc:spChg chg="mod">
          <ac:chgData name="Néstor Bueno" userId="d61a9449-f677-48d7-b4ab-5c8db4ace4f7" providerId="ADAL" clId="{EC8AE98D-94FE-4B47-A5F3-C17FB4989DB9}" dt="2025-03-31T20:45:28.238" v="36" actId="20577"/>
          <ac:spMkLst>
            <pc:docMk/>
            <pc:sldMk cId="1101710367" sldId="332"/>
            <ac:spMk id="10" creationId="{8FEE42CD-B8C3-2A06-01C4-13640BC7BC1A}"/>
          </ac:spMkLst>
        </pc:spChg>
        <pc:picChg chg="del">
          <ac:chgData name="Néstor Bueno" userId="d61a9449-f677-48d7-b4ab-5c8db4ace4f7" providerId="ADAL" clId="{EC8AE98D-94FE-4B47-A5F3-C17FB4989DB9}" dt="2025-03-31T20:44:38.063" v="27" actId="478"/>
          <ac:picMkLst>
            <pc:docMk/>
            <pc:sldMk cId="1101710367" sldId="332"/>
            <ac:picMk id="3" creationId="{9AEAA4DC-8510-3093-3DB7-4B91CAE5DA7A}"/>
          </ac:picMkLst>
        </pc:picChg>
        <pc:picChg chg="mod ord">
          <ac:chgData name="Néstor Bueno" userId="d61a9449-f677-48d7-b4ab-5c8db4ace4f7" providerId="ADAL" clId="{EC8AE98D-94FE-4B47-A5F3-C17FB4989DB9}" dt="2025-03-31T20:44:51.163" v="30" actId="167"/>
          <ac:picMkLst>
            <pc:docMk/>
            <pc:sldMk cId="1101710367" sldId="332"/>
            <ac:picMk id="6" creationId="{32E570F2-C784-5546-043C-CD9510AFF20C}"/>
          </ac:picMkLst>
        </pc:picChg>
      </pc:sldChg>
      <pc:sldChg chg="delSp modSp mod">
        <pc:chgData name="Néstor Bueno" userId="d61a9449-f677-48d7-b4ab-5c8db4ace4f7" providerId="ADAL" clId="{EC8AE98D-94FE-4B47-A5F3-C17FB4989DB9}" dt="2025-03-31T21:03:16.107" v="60" actId="20577"/>
        <pc:sldMkLst>
          <pc:docMk/>
          <pc:sldMk cId="1398146761" sldId="333"/>
        </pc:sldMkLst>
        <pc:spChg chg="mod">
          <ac:chgData name="Néstor Bueno" userId="d61a9449-f677-48d7-b4ab-5c8db4ace4f7" providerId="ADAL" clId="{EC8AE98D-94FE-4B47-A5F3-C17FB4989DB9}" dt="2025-03-31T21:02:08.739" v="50" actId="1076"/>
          <ac:spMkLst>
            <pc:docMk/>
            <pc:sldMk cId="1398146761" sldId="333"/>
            <ac:spMk id="4" creationId="{17F45CCB-4442-86B1-5C61-3AD1FDF390D2}"/>
          </ac:spMkLst>
        </pc:spChg>
        <pc:spChg chg="mod">
          <ac:chgData name="Néstor Bueno" userId="d61a9449-f677-48d7-b4ab-5c8db4ace4f7" providerId="ADAL" clId="{EC8AE98D-94FE-4B47-A5F3-C17FB4989DB9}" dt="2025-03-31T21:02:21.867" v="53" actId="20577"/>
          <ac:spMkLst>
            <pc:docMk/>
            <pc:sldMk cId="1398146761" sldId="333"/>
            <ac:spMk id="7" creationId="{3391822A-DA8B-DB1B-404F-41E13397CFDE}"/>
          </ac:spMkLst>
        </pc:spChg>
        <pc:spChg chg="mod">
          <ac:chgData name="Néstor Bueno" userId="d61a9449-f677-48d7-b4ab-5c8db4ace4f7" providerId="ADAL" clId="{EC8AE98D-94FE-4B47-A5F3-C17FB4989DB9}" dt="2025-03-31T21:03:16.107" v="60" actId="20577"/>
          <ac:spMkLst>
            <pc:docMk/>
            <pc:sldMk cId="1398146761" sldId="333"/>
            <ac:spMk id="10" creationId="{5043E5E9-66A7-6A36-A8D6-A2952A8700EE}"/>
          </ac:spMkLst>
        </pc:spChg>
        <pc:picChg chg="del">
          <ac:chgData name="Néstor Bueno" userId="d61a9449-f677-48d7-b4ab-5c8db4ace4f7" providerId="ADAL" clId="{EC8AE98D-94FE-4B47-A5F3-C17FB4989DB9}" dt="2025-03-31T21:02:57.608" v="54" actId="478"/>
          <ac:picMkLst>
            <pc:docMk/>
            <pc:sldMk cId="1398146761" sldId="333"/>
            <ac:picMk id="3" creationId="{74576F82-C346-FF62-6C42-C7CA3F02269C}"/>
          </ac:picMkLst>
        </pc:picChg>
        <pc:picChg chg="mod ord">
          <ac:chgData name="Néstor Bueno" userId="d61a9449-f677-48d7-b4ab-5c8db4ace4f7" providerId="ADAL" clId="{EC8AE98D-94FE-4B47-A5F3-C17FB4989DB9}" dt="2025-03-31T21:03:10.765" v="58" actId="167"/>
          <ac:picMkLst>
            <pc:docMk/>
            <pc:sldMk cId="1398146761" sldId="333"/>
            <ac:picMk id="6" creationId="{8E0F8B33-CDB8-074B-3BB1-F0B1AF527FA9}"/>
          </ac:picMkLst>
        </pc:picChg>
      </pc:sldChg>
      <pc:sldChg chg="delSp modSp mod">
        <pc:chgData name="Néstor Bueno" userId="d61a9449-f677-48d7-b4ab-5c8db4ace4f7" providerId="ADAL" clId="{EC8AE98D-94FE-4B47-A5F3-C17FB4989DB9}" dt="2025-03-31T21:04:46.059" v="73" actId="1076"/>
        <pc:sldMkLst>
          <pc:docMk/>
          <pc:sldMk cId="1915807945" sldId="334"/>
        </pc:sldMkLst>
        <pc:spChg chg="mod">
          <ac:chgData name="Néstor Bueno" userId="d61a9449-f677-48d7-b4ab-5c8db4ace4f7" providerId="ADAL" clId="{EC8AE98D-94FE-4B47-A5F3-C17FB4989DB9}" dt="2025-03-31T21:04:05.194" v="64" actId="1076"/>
          <ac:spMkLst>
            <pc:docMk/>
            <pc:sldMk cId="1915807945" sldId="334"/>
            <ac:spMk id="3" creationId="{B746CB66-3CAF-CD56-31AA-134534564E31}"/>
          </ac:spMkLst>
        </pc:spChg>
        <pc:spChg chg="mod">
          <ac:chgData name="Néstor Bueno" userId="d61a9449-f677-48d7-b4ab-5c8db4ace4f7" providerId="ADAL" clId="{EC8AE98D-94FE-4B47-A5F3-C17FB4989DB9}" dt="2025-03-31T21:04:07.586" v="66" actId="20577"/>
          <ac:spMkLst>
            <pc:docMk/>
            <pc:sldMk cId="1915807945" sldId="334"/>
            <ac:spMk id="6" creationId="{EDD1F7E6-E987-EBC5-1E40-920E6E30812A}"/>
          </ac:spMkLst>
        </pc:spChg>
        <pc:spChg chg="mod">
          <ac:chgData name="Néstor Bueno" userId="d61a9449-f677-48d7-b4ab-5c8db4ace4f7" providerId="ADAL" clId="{EC8AE98D-94FE-4B47-A5F3-C17FB4989DB9}" dt="2025-03-31T21:04:46.059" v="73" actId="1076"/>
          <ac:spMkLst>
            <pc:docMk/>
            <pc:sldMk cId="1915807945" sldId="334"/>
            <ac:spMk id="11" creationId="{778D738E-6F77-59D6-B396-FA4D0D973A32}"/>
          </ac:spMkLst>
        </pc:spChg>
        <pc:picChg chg="mod ord">
          <ac:chgData name="Néstor Bueno" userId="d61a9449-f677-48d7-b4ab-5c8db4ace4f7" providerId="ADAL" clId="{EC8AE98D-94FE-4B47-A5F3-C17FB4989DB9}" dt="2025-03-31T21:04:35.023" v="71" actId="167"/>
          <ac:picMkLst>
            <pc:docMk/>
            <pc:sldMk cId="1915807945" sldId="334"/>
            <ac:picMk id="4" creationId="{F762DF7B-F9B4-DAC3-4D8A-C854314471E3}"/>
          </ac:picMkLst>
        </pc:picChg>
        <pc:picChg chg="del">
          <ac:chgData name="Néstor Bueno" userId="d61a9449-f677-48d7-b4ab-5c8db4ace4f7" providerId="ADAL" clId="{EC8AE98D-94FE-4B47-A5F3-C17FB4989DB9}" dt="2025-03-31T21:04:20.930" v="67" actId="478"/>
          <ac:picMkLst>
            <pc:docMk/>
            <pc:sldMk cId="1915807945" sldId="334"/>
            <ac:picMk id="10" creationId="{6B744767-8568-6C47-BEBC-BD1C0718157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97D3F-C1C2-4682-A6BC-6C6AB6A5A1F2}" type="datetime1">
              <a:rPr lang="es-MX" smtClean="0"/>
              <a:t>31/03/2025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BC439-BFB5-4382-A872-AEDDBEFB205B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577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BCC37-CFF6-4202-A093-4B52E02B9A4B}" type="datetime1">
              <a:rPr lang="es-MX" noProof="0" smtClean="0"/>
              <a:t>31/03/2025</a:t>
            </a:fld>
            <a:endParaRPr lang="es-MX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/>
            <a:r>
              <a:rPr lang="es-MX" noProof="0" dirty="0"/>
              <a:t>Segundo nivel</a:t>
            </a:r>
          </a:p>
          <a:p>
            <a:pPr lvl="2"/>
            <a:r>
              <a:rPr lang="es-MX" noProof="0" dirty="0"/>
              <a:t>Tercer nivel</a:t>
            </a:r>
          </a:p>
          <a:p>
            <a:pPr lvl="3"/>
            <a:r>
              <a:rPr lang="es-MX" noProof="0" dirty="0"/>
              <a:t>Cuarto nivel</a:t>
            </a:r>
          </a:p>
          <a:p>
            <a:pPr lvl="4"/>
            <a:r>
              <a:rPr lang="es-MX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73A10-15EB-4BFD-8DDC-C8E8A04D9368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89998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271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829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n-US" noProof="0"/>
              <a:t>Click to edit Master subtitle style</a:t>
            </a:r>
            <a:endParaRPr lang="es-MX" noProof="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DE65D4-F675-48A5-9F88-60A62B4675FD}" type="datetime1">
              <a:rPr lang="es-MX" noProof="0" smtClean="0"/>
              <a:t>31/03/2025</a:t>
            </a:fld>
            <a:endParaRPr lang="es-MX" noProof="0" dirty="0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2D6CF8-6507-4D3E-B614-BAC2C32F56E8}" type="datetime1">
              <a:rPr lang="es-MX" noProof="0" smtClean="0"/>
              <a:t>31/03/2025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C83781-879B-4BA7-B081-52599C73A4CC}" type="datetime1">
              <a:rPr lang="es-MX" noProof="0" smtClean="0"/>
              <a:t>31/03/2025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1" name="Marcador de posición de número de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FA3144-0DE1-4D49-9764-C8644B3B5971}" type="datetime1">
              <a:rPr lang="es-MX" noProof="0" smtClean="0"/>
              <a:t>31/03/2025</a:t>
            </a:fld>
            <a:endParaRPr lang="es-MX" noProof="0" dirty="0"/>
          </a:p>
        </p:txBody>
      </p:sp>
      <p:sp>
        <p:nvSpPr>
          <p:cNvPr id="9" name="Marcador de posición de pie de pá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0" name="Marcador de posición de número de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C8D1B6-721A-4314-A8CF-3C71FD2D9249}" type="datetime1">
              <a:rPr lang="es-MX" noProof="0" smtClean="0"/>
              <a:t>31/03/2025</a:t>
            </a:fld>
            <a:endParaRPr lang="es-MX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6" name="Marcador de posición de fech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1F4F96-2804-435B-BA3A-8D1939915E4E}" type="datetime1">
              <a:rPr lang="es-MX" noProof="0" smtClean="0"/>
              <a:t>31/03/2025</a:t>
            </a:fld>
            <a:endParaRPr lang="es-MX" noProof="0" dirty="0"/>
          </a:p>
        </p:txBody>
      </p:sp>
      <p:sp>
        <p:nvSpPr>
          <p:cNvPr id="7" name="Marcador de posición de pie de pá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8" name="Marcador de posición de número de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7914F1-B626-444E-9AD3-156898D1BE12}" type="datetime1">
              <a:rPr lang="es-MX" noProof="0" smtClean="0"/>
              <a:t>31/03/2025</a:t>
            </a:fld>
            <a:endParaRPr lang="es-MX" noProof="0" dirty="0"/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9F3C81F6-6BE2-4BE7-845E-D3A016CC0E48}" type="datetime1">
              <a:rPr lang="es-MX" noProof="0" smtClean="0"/>
              <a:t>31/03/2025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pPr rtl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s-MX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276EFF3C-41AD-4D52-962B-351A88ED9459}" type="datetime1">
              <a:rPr lang="es-MX" noProof="0" smtClean="0"/>
              <a:t>31/03/2025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MX" noProof="0" dirty="0"/>
              <a:t>Haz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99600FEF-DDDE-4397-AC1A-E298A0B047AC}" type="datetime1">
              <a:rPr lang="es-MX" noProof="0" smtClean="0"/>
              <a:t>31/03/2025</a:t>
            </a:fld>
            <a:endParaRPr lang="es-MX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Marcas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>
                <a:solidFill>
                  <a:schemeClr val="tx1"/>
                </a:solidFill>
              </a:rPr>
              <a:t>solicitadas por la Webpi (SAPI)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MX" sz="1600" dirty="0"/>
              <a:t>Marzo 2025</a:t>
            </a:r>
          </a:p>
          <a:p>
            <a:pPr rtl="0">
              <a:lnSpc>
                <a:spcPct val="100000"/>
              </a:lnSpc>
            </a:pPr>
            <a:r>
              <a:rPr lang="es-MX" sz="1600" dirty="0"/>
              <a:t>NB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BE0652-B392-6C87-E67E-3FEBD672D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6098" r="13392" b="19721"/>
          <a:stretch/>
        </p:blipFill>
        <p:spPr>
          <a:xfrm>
            <a:off x="10742125" y="460760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E3A3E6-DCA3-E29E-83E8-AEC51917E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244" y="1657350"/>
            <a:ext cx="12221718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45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07818C-4E6C-2DD2-E676-B036274F2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11" y="764817"/>
            <a:ext cx="9345978" cy="5328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052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Marzo 2025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2638213" y="2572906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68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F67F5A-93ED-F005-A48E-96E33DEE8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11" y="764817"/>
            <a:ext cx="9345978" cy="5328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3019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Enero-Marzo 2025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05BEC6D9-6878-BDA0-B444-9CAF64E3B0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3562137" y="2771775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1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052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Marzo 2025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0E090C-AE03-C31B-D11D-F3C6970DB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945"/>
            <a:ext cx="12192000" cy="407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61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Patentes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>
                <a:solidFill>
                  <a:schemeClr val="tx1"/>
                </a:solidFill>
              </a:rPr>
              <a:t>solicitadas por la Webpi (SAPI)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MX" sz="1600" dirty="0"/>
              <a:t>Marzo 2025</a:t>
            </a:r>
          </a:p>
          <a:p>
            <a:pPr rtl="0">
              <a:lnSpc>
                <a:spcPct val="100000"/>
              </a:lnSpc>
            </a:pPr>
            <a:r>
              <a:rPr lang="es-MX" sz="1600" dirty="0"/>
              <a:t>NB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BE0652-B392-6C87-E67E-3FEBD672D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6098" r="13392" b="19721"/>
          <a:stretch/>
        </p:blipFill>
        <p:spPr>
          <a:xfrm>
            <a:off x="10742125" y="460760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47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09D0A0-DB0F-ED3C-E50C-337DDBE75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830" y="748579"/>
            <a:ext cx="5314276" cy="51198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E22246-5184-8DC9-7C38-43A8CF721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68" y="748579"/>
            <a:ext cx="5314277" cy="5119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B52104-A7A1-6123-855C-DCAAD4250B6A}"/>
              </a:ext>
            </a:extLst>
          </p:cNvPr>
          <p:cNvSpPr txBox="1"/>
          <p:nvPr/>
        </p:nvSpPr>
        <p:spPr>
          <a:xfrm>
            <a:off x="3523890" y="127179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273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A1757-0E85-440E-4D94-E84BEA23158A}"/>
              </a:ext>
            </a:extLst>
          </p:cNvPr>
          <p:cNvSpPr txBox="1"/>
          <p:nvPr/>
        </p:nvSpPr>
        <p:spPr>
          <a:xfrm>
            <a:off x="9197196" y="1271798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279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54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D07DE1-99DB-EA4D-47B0-6CE7B14DC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357" y="800337"/>
            <a:ext cx="5314276" cy="51198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09D0A0-DB0F-ED3C-E50C-337DDBE7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43" y="800337"/>
            <a:ext cx="5314276" cy="51198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2204984" y="277118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A1757-0E85-440E-4D94-E84BEA23158A}"/>
              </a:ext>
            </a:extLst>
          </p:cNvPr>
          <p:cNvSpPr txBox="1"/>
          <p:nvPr/>
        </p:nvSpPr>
        <p:spPr>
          <a:xfrm>
            <a:off x="3516546" y="915871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279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1BE882-D61A-2ABB-D429-221639053090}"/>
              </a:ext>
            </a:extLst>
          </p:cNvPr>
          <p:cNvSpPr txBox="1"/>
          <p:nvPr/>
        </p:nvSpPr>
        <p:spPr>
          <a:xfrm>
            <a:off x="8133930" y="277117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93A4B4-9411-3A2B-2C5E-C5E2DDE6FDF1}"/>
              </a:ext>
            </a:extLst>
          </p:cNvPr>
          <p:cNvSpPr txBox="1"/>
          <p:nvPr/>
        </p:nvSpPr>
        <p:spPr>
          <a:xfrm>
            <a:off x="9383271" y="915870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00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3E20F-B8B4-4847-769D-949C5662F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0F8B33-CDB8-074B-3BB1-F0B1AF527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00337"/>
            <a:ext cx="5314276" cy="51198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4A5997-FFBD-137B-799D-6E3131650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36" y="800337"/>
            <a:ext cx="5314276" cy="51198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AEF857-1198-C670-B413-50EB1B0E7FBD}"/>
              </a:ext>
            </a:extLst>
          </p:cNvPr>
          <p:cNvSpPr txBox="1"/>
          <p:nvPr/>
        </p:nvSpPr>
        <p:spPr>
          <a:xfrm>
            <a:off x="2204984" y="277118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B30BA8-B8C8-8087-BADA-5DF32905A835}"/>
              </a:ext>
            </a:extLst>
          </p:cNvPr>
          <p:cNvSpPr txBox="1"/>
          <p:nvPr/>
        </p:nvSpPr>
        <p:spPr>
          <a:xfrm>
            <a:off x="8133930" y="277117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A3B3BA-C83F-33FD-90CD-E33EBA8DA810}"/>
              </a:ext>
            </a:extLst>
          </p:cNvPr>
          <p:cNvSpPr txBox="1"/>
          <p:nvPr/>
        </p:nvSpPr>
        <p:spPr>
          <a:xfrm>
            <a:off x="3680050" y="915870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271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17F45CCB-4442-86B1-5C61-3AD1FDF390D2}"/>
              </a:ext>
            </a:extLst>
          </p:cNvPr>
          <p:cNvSpPr/>
          <p:nvPr/>
        </p:nvSpPr>
        <p:spPr>
          <a:xfrm>
            <a:off x="1431563" y="5863311"/>
            <a:ext cx="563418" cy="461665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91822A-DA8B-DB1B-404F-41E13397CFDE}"/>
              </a:ext>
            </a:extLst>
          </p:cNvPr>
          <p:cNvSpPr/>
          <p:nvPr/>
        </p:nvSpPr>
        <p:spPr>
          <a:xfrm>
            <a:off x="2120205" y="5920189"/>
            <a:ext cx="5906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61</a:t>
            </a:r>
            <a:endParaRPr lang="es-MX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43E5E9-66A7-6A36-A8D6-A2952A8700EE}"/>
              </a:ext>
            </a:extLst>
          </p:cNvPr>
          <p:cNvSpPr txBox="1"/>
          <p:nvPr/>
        </p:nvSpPr>
        <p:spPr>
          <a:xfrm>
            <a:off x="9509275" y="915869"/>
            <a:ext cx="1784036" cy="461665"/>
          </a:xfrm>
          <a:custGeom>
            <a:avLst/>
            <a:gdLst>
              <a:gd name="connsiteX0" fmla="*/ 0 w 1784036"/>
              <a:gd name="connsiteY0" fmla="*/ 0 h 461665"/>
              <a:gd name="connsiteX1" fmla="*/ 558998 w 1784036"/>
              <a:gd name="connsiteY1" fmla="*/ 0 h 461665"/>
              <a:gd name="connsiteX2" fmla="*/ 1189357 w 1784036"/>
              <a:gd name="connsiteY2" fmla="*/ 0 h 461665"/>
              <a:gd name="connsiteX3" fmla="*/ 1784036 w 1784036"/>
              <a:gd name="connsiteY3" fmla="*/ 0 h 461665"/>
              <a:gd name="connsiteX4" fmla="*/ 1784036 w 1784036"/>
              <a:gd name="connsiteY4" fmla="*/ 461665 h 461665"/>
              <a:gd name="connsiteX5" fmla="*/ 1189357 w 1784036"/>
              <a:gd name="connsiteY5" fmla="*/ 461665 h 461665"/>
              <a:gd name="connsiteX6" fmla="*/ 558998 w 1784036"/>
              <a:gd name="connsiteY6" fmla="*/ 461665 h 461665"/>
              <a:gd name="connsiteX7" fmla="*/ 0 w 1784036"/>
              <a:gd name="connsiteY7" fmla="*/ 461665 h 461665"/>
              <a:gd name="connsiteX8" fmla="*/ 0 w 1784036"/>
              <a:gd name="connsiteY8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4036" h="461665" extrusionOk="0">
                <a:moveTo>
                  <a:pt x="0" y="0"/>
                </a:moveTo>
                <a:cubicBezTo>
                  <a:pt x="261128" y="-4992"/>
                  <a:pt x="394459" y="660"/>
                  <a:pt x="558998" y="0"/>
                </a:cubicBezTo>
                <a:cubicBezTo>
                  <a:pt x="723537" y="-660"/>
                  <a:pt x="955759" y="48483"/>
                  <a:pt x="1189357" y="0"/>
                </a:cubicBezTo>
                <a:cubicBezTo>
                  <a:pt x="1422955" y="-48483"/>
                  <a:pt x="1578893" y="25239"/>
                  <a:pt x="1784036" y="0"/>
                </a:cubicBezTo>
                <a:cubicBezTo>
                  <a:pt x="1833977" y="202046"/>
                  <a:pt x="1732705" y="264830"/>
                  <a:pt x="1784036" y="461665"/>
                </a:cubicBezTo>
                <a:cubicBezTo>
                  <a:pt x="1644594" y="527573"/>
                  <a:pt x="1381380" y="422865"/>
                  <a:pt x="1189357" y="461665"/>
                </a:cubicBezTo>
                <a:cubicBezTo>
                  <a:pt x="997334" y="500465"/>
                  <a:pt x="718096" y="420248"/>
                  <a:pt x="558998" y="461665"/>
                </a:cubicBezTo>
                <a:cubicBezTo>
                  <a:pt x="399900" y="503082"/>
                  <a:pt x="152524" y="435034"/>
                  <a:pt x="0" y="461665"/>
                </a:cubicBezTo>
                <a:cubicBezTo>
                  <a:pt x="-3559" y="341905"/>
                  <a:pt x="55089" y="122424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52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146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4664B9-6FF0-EEC6-42FE-9CF88151A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0526"/>
            <a:ext cx="12192000" cy="519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16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EDCE5E-3F6A-A6A2-5E82-2F3145F55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48578"/>
            <a:ext cx="5328679" cy="51198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DC6080-0A34-E1C4-59B9-C8B7217D0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06" y="748579"/>
            <a:ext cx="5328679" cy="51198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FD68B6-5802-C842-520D-6B82F7072662}"/>
              </a:ext>
            </a:extLst>
          </p:cNvPr>
          <p:cNvSpPr txBox="1"/>
          <p:nvPr/>
        </p:nvSpPr>
        <p:spPr>
          <a:xfrm>
            <a:off x="3523890" y="127179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12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41D5C2-6333-CA53-6A32-94D5007B7663}"/>
              </a:ext>
            </a:extLst>
          </p:cNvPr>
          <p:cNvSpPr txBox="1"/>
          <p:nvPr/>
        </p:nvSpPr>
        <p:spPr>
          <a:xfrm>
            <a:off x="9496630" y="127179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88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43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F12FFE-F1A6-EFDA-14D3-4752AECD1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48580"/>
            <a:ext cx="5185870" cy="51198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2A52EDA-D630-4408-6372-CE7986441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39" y="748580"/>
            <a:ext cx="5185870" cy="51198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549E25-0715-6DC3-A18D-1D5AC61F84F6}"/>
              </a:ext>
            </a:extLst>
          </p:cNvPr>
          <p:cNvSpPr txBox="1"/>
          <p:nvPr/>
        </p:nvSpPr>
        <p:spPr>
          <a:xfrm>
            <a:off x="3368615" y="142088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12144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B2C80-CC50-36FA-D4E6-425B5F495CEE}"/>
              </a:ext>
            </a:extLst>
          </p:cNvPr>
          <p:cNvSpPr txBox="1"/>
          <p:nvPr/>
        </p:nvSpPr>
        <p:spPr>
          <a:xfrm>
            <a:off x="9352471" y="142088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11647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595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0579BF-3A64-1A8E-A509-C1CE5119A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057" y="776859"/>
            <a:ext cx="5313220" cy="51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2A90BB-C783-3303-0D14-ED6FA41EF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73" y="776859"/>
            <a:ext cx="5328679" cy="51198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49C592-4067-A57F-D1DA-2925EF2B68BB}"/>
              </a:ext>
            </a:extLst>
          </p:cNvPr>
          <p:cNvSpPr txBox="1"/>
          <p:nvPr/>
        </p:nvSpPr>
        <p:spPr>
          <a:xfrm>
            <a:off x="8333102" y="268492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5858AA-478E-4970-8740-1562FF88AAA7}"/>
              </a:ext>
            </a:extLst>
          </p:cNvPr>
          <p:cNvSpPr txBox="1"/>
          <p:nvPr/>
        </p:nvSpPr>
        <p:spPr>
          <a:xfrm>
            <a:off x="9551090" y="1299261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56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9BCB0B-5F05-BDA2-5321-0260A2034AE8}"/>
              </a:ext>
            </a:extLst>
          </p:cNvPr>
          <p:cNvSpPr txBox="1"/>
          <p:nvPr/>
        </p:nvSpPr>
        <p:spPr>
          <a:xfrm>
            <a:off x="2419844" y="253641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2EDCD5-1197-6016-A264-E4FFB9A1B27D}"/>
              </a:ext>
            </a:extLst>
          </p:cNvPr>
          <p:cNvSpPr txBox="1"/>
          <p:nvPr/>
        </p:nvSpPr>
        <p:spPr>
          <a:xfrm>
            <a:off x="4000803" y="1300080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88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736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B99CF-DE53-9759-88A0-9B75351A4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62DF7B-F9B4-DAC3-4D8A-C85431447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76859"/>
            <a:ext cx="5313220" cy="5105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D9EFF6-8EDA-6D2B-DCB1-FC0B15B3F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82" y="776859"/>
            <a:ext cx="5313220" cy="510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99D055-31A6-F7F3-58D3-4818257E3886}"/>
              </a:ext>
            </a:extLst>
          </p:cNvPr>
          <p:cNvSpPr txBox="1"/>
          <p:nvPr/>
        </p:nvSpPr>
        <p:spPr>
          <a:xfrm>
            <a:off x="8333102" y="268492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0DA27A-DF7C-026A-BB82-84FF6FA39A84}"/>
              </a:ext>
            </a:extLst>
          </p:cNvPr>
          <p:cNvSpPr txBox="1"/>
          <p:nvPr/>
        </p:nvSpPr>
        <p:spPr>
          <a:xfrm>
            <a:off x="3546215" y="1299261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56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C3C86-90CA-CD6D-CE57-3BB61C7BF882}"/>
              </a:ext>
            </a:extLst>
          </p:cNvPr>
          <p:cNvSpPr txBox="1"/>
          <p:nvPr/>
        </p:nvSpPr>
        <p:spPr>
          <a:xfrm>
            <a:off x="2419844" y="253641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B746CB66-3CAF-CD56-31AA-134534564E31}"/>
              </a:ext>
            </a:extLst>
          </p:cNvPr>
          <p:cNvSpPr/>
          <p:nvPr/>
        </p:nvSpPr>
        <p:spPr>
          <a:xfrm>
            <a:off x="1315377" y="5797141"/>
            <a:ext cx="563418" cy="461665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D1F7E6-E987-EBC5-1E40-920E6E30812A}"/>
              </a:ext>
            </a:extLst>
          </p:cNvPr>
          <p:cNvSpPr/>
          <p:nvPr/>
        </p:nvSpPr>
        <p:spPr>
          <a:xfrm>
            <a:off x="2000235" y="5854019"/>
            <a:ext cx="598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  <a:endParaRPr lang="es-MX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8D738E-6F77-59D6-B396-FA4D0D973A32}"/>
              </a:ext>
            </a:extLst>
          </p:cNvPr>
          <p:cNvSpPr txBox="1"/>
          <p:nvPr/>
        </p:nvSpPr>
        <p:spPr>
          <a:xfrm>
            <a:off x="9474360" y="1299260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9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807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89AD64-4A03-6AC5-DC27-7D52C84F6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6946"/>
            <a:ext cx="12192000" cy="464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62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6083FD-7E2B-0010-891D-75E3A4000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12204888" cy="304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29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739996-250A-EB44-8F52-8CD7DAB2E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935" y="539245"/>
            <a:ext cx="9608129" cy="5779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2052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Marzo 2025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CA781C0-1CDA-32E4-0B04-07A1BE175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2396935" y="932367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38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53963F-8306-9927-48C5-A54863604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681" y="539245"/>
            <a:ext cx="9766638" cy="5779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A0832-81E9-97A2-866C-8AC62EF7DA65}"/>
              </a:ext>
            </a:extLst>
          </p:cNvPr>
          <p:cNvSpPr txBox="1"/>
          <p:nvPr/>
        </p:nvSpPr>
        <p:spPr>
          <a:xfrm>
            <a:off x="4940876" y="20245"/>
            <a:ext cx="3019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Enero-Marzo 2025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85F9058-58A6-A8D3-5914-3CF3BCE6EC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8" t="16098" r="13392" b="19721"/>
          <a:stretch/>
        </p:blipFill>
        <p:spPr>
          <a:xfrm>
            <a:off x="2514967" y="1545502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7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303B8B-ADA6-2044-D552-ADCC26266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664" y="748580"/>
            <a:ext cx="5485874" cy="51675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E96797-A9A8-6A61-8780-1EF708835FBA}"/>
              </a:ext>
            </a:extLst>
          </p:cNvPr>
          <p:cNvSpPr txBox="1"/>
          <p:nvPr/>
        </p:nvSpPr>
        <p:spPr>
          <a:xfrm>
            <a:off x="8640036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3F4F83-842D-3646-3FEF-EDDE81DD0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03" y="748580"/>
            <a:ext cx="5185870" cy="51198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F852F5-BEC5-D423-4386-C714B2B7F95F}"/>
              </a:ext>
            </a:extLst>
          </p:cNvPr>
          <p:cNvSpPr txBox="1"/>
          <p:nvPr/>
        </p:nvSpPr>
        <p:spPr>
          <a:xfrm>
            <a:off x="1995074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8ED3F5-CCC0-8E63-78CF-CAFC642D738E}"/>
              </a:ext>
            </a:extLst>
          </p:cNvPr>
          <p:cNvSpPr txBox="1"/>
          <p:nvPr/>
        </p:nvSpPr>
        <p:spPr>
          <a:xfrm>
            <a:off x="3463423" y="1083427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11647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4B654E-D153-8037-6A7B-85534217D688}"/>
              </a:ext>
            </a:extLst>
          </p:cNvPr>
          <p:cNvSpPr txBox="1"/>
          <p:nvPr/>
        </p:nvSpPr>
        <p:spPr>
          <a:xfrm>
            <a:off x="9924962" y="1083426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12481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85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ED8AC-9693-3BA2-54DE-81D5DCF11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7BD754-A1A5-E8C0-F1B1-2A9CD5150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545" y="884418"/>
            <a:ext cx="5485873" cy="51675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DFAD7E-B2DA-D6D1-D8A0-CC1077148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27" y="918262"/>
            <a:ext cx="5485874" cy="51675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4D04FB-2FF7-DF4C-4C5E-DB944BA2CF31}"/>
              </a:ext>
            </a:extLst>
          </p:cNvPr>
          <p:cNvSpPr txBox="1"/>
          <p:nvPr/>
        </p:nvSpPr>
        <p:spPr>
          <a:xfrm>
            <a:off x="8640036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B8A62B-A7D3-2B58-C335-E1DAD0DD29CB}"/>
              </a:ext>
            </a:extLst>
          </p:cNvPr>
          <p:cNvSpPr txBox="1"/>
          <p:nvPr/>
        </p:nvSpPr>
        <p:spPr>
          <a:xfrm>
            <a:off x="1995074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16860A-036F-FBC2-F69C-092526C2E4CB}"/>
              </a:ext>
            </a:extLst>
          </p:cNvPr>
          <p:cNvSpPr txBox="1"/>
          <p:nvPr/>
        </p:nvSpPr>
        <p:spPr>
          <a:xfrm>
            <a:off x="3722125" y="1253108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12481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B3ECD4F1-8CAA-A852-A85D-5F6D5F099F5F}"/>
              </a:ext>
            </a:extLst>
          </p:cNvPr>
          <p:cNvSpPr/>
          <p:nvPr/>
        </p:nvSpPr>
        <p:spPr>
          <a:xfrm>
            <a:off x="1405718" y="5936986"/>
            <a:ext cx="563418" cy="461665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0DF247-1AE3-33DD-8CAD-A30BE0A57F62}"/>
              </a:ext>
            </a:extLst>
          </p:cNvPr>
          <p:cNvSpPr/>
          <p:nvPr/>
        </p:nvSpPr>
        <p:spPr>
          <a:xfrm>
            <a:off x="1877346" y="5993864"/>
            <a:ext cx="10246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2866</a:t>
            </a:r>
            <a:endParaRPr lang="es-MX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D0F8FD-1D86-D280-3E06-2FFB4EB94D31}"/>
              </a:ext>
            </a:extLst>
          </p:cNvPr>
          <p:cNvSpPr txBox="1"/>
          <p:nvPr/>
        </p:nvSpPr>
        <p:spPr>
          <a:xfrm>
            <a:off x="9462521" y="1253108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3360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162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35C90F-8DD1-5B47-27FA-C82A0C083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4" y="1645173"/>
            <a:ext cx="12192674" cy="356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71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F17086-49A5-EA6C-F9B7-25EC7976F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981" y="751300"/>
            <a:ext cx="5696293" cy="51171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2472322" y="227642"/>
            <a:ext cx="1118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7915671" y="225360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C4B21B-80E8-BB92-7F25-6EB272AC7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9" y="748580"/>
            <a:ext cx="5699321" cy="5119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60F6EF-1D14-A516-BBE4-672A74850A91}"/>
              </a:ext>
            </a:extLst>
          </p:cNvPr>
          <p:cNvSpPr txBox="1"/>
          <p:nvPr/>
        </p:nvSpPr>
        <p:spPr>
          <a:xfrm>
            <a:off x="3590910" y="1395007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832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8A801-597A-EC7B-77A3-CAE45669B1B2}"/>
              </a:ext>
            </a:extLst>
          </p:cNvPr>
          <p:cNvSpPr txBox="1"/>
          <p:nvPr/>
        </p:nvSpPr>
        <p:spPr>
          <a:xfrm>
            <a:off x="9626525" y="1389659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671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821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8EB6AC-18C6-B5E6-DC02-5C55F2CC1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591" y="867713"/>
            <a:ext cx="5690345" cy="51117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F17086-49A5-EA6C-F9B7-25EC7976F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27" y="870433"/>
            <a:ext cx="5696293" cy="51171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2161417" y="344493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8A801-597A-EC7B-77A3-CAE45669B1B2}"/>
              </a:ext>
            </a:extLst>
          </p:cNvPr>
          <p:cNvSpPr txBox="1"/>
          <p:nvPr/>
        </p:nvSpPr>
        <p:spPr>
          <a:xfrm>
            <a:off x="3815710" y="1150574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671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75E530-341B-DFBE-1D7F-C286039F5BCF}"/>
              </a:ext>
            </a:extLst>
          </p:cNvPr>
          <p:cNvSpPr txBox="1"/>
          <p:nvPr/>
        </p:nvSpPr>
        <p:spPr>
          <a:xfrm>
            <a:off x="8318199" y="352556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E422A1-8324-AF13-5239-BDF84A1179CB}"/>
              </a:ext>
            </a:extLst>
          </p:cNvPr>
          <p:cNvSpPr txBox="1"/>
          <p:nvPr/>
        </p:nvSpPr>
        <p:spPr>
          <a:xfrm>
            <a:off x="9690705" y="1150573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794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463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D8C1C-BF4B-67B6-DCA8-A9BF44A0A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E570F2-C784-5546-043C-CD9510AFF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990" y="867713"/>
            <a:ext cx="5690345" cy="51117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35E0AD-5867-DFD9-2FA2-B15C84A59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67" y="867713"/>
            <a:ext cx="5690345" cy="51117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B092FC-C524-1B35-4EED-5E691B4B12CC}"/>
              </a:ext>
            </a:extLst>
          </p:cNvPr>
          <p:cNvSpPr txBox="1"/>
          <p:nvPr/>
        </p:nvSpPr>
        <p:spPr>
          <a:xfrm>
            <a:off x="2161417" y="344493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84B301-70D4-2BFB-D87C-73835A3A4A07}"/>
              </a:ext>
            </a:extLst>
          </p:cNvPr>
          <p:cNvSpPr txBox="1"/>
          <p:nvPr/>
        </p:nvSpPr>
        <p:spPr>
          <a:xfrm>
            <a:off x="8318199" y="352556"/>
            <a:ext cx="1035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/>
              <a:t>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B4CFFA-0238-96A1-E885-76046AEE42C9}"/>
              </a:ext>
            </a:extLst>
          </p:cNvPr>
          <p:cNvSpPr txBox="1"/>
          <p:nvPr/>
        </p:nvSpPr>
        <p:spPr>
          <a:xfrm>
            <a:off x="3949781" y="1150573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794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F57699C0-B321-6285-CD51-6B289EB491C6}"/>
              </a:ext>
            </a:extLst>
          </p:cNvPr>
          <p:cNvSpPr/>
          <p:nvPr/>
        </p:nvSpPr>
        <p:spPr>
          <a:xfrm>
            <a:off x="1499987" y="5922625"/>
            <a:ext cx="563418" cy="461665"/>
          </a:xfrm>
          <a:prstGeom prst="up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87FFDC-F474-D0B3-188A-C47629C6EE3C}"/>
              </a:ext>
            </a:extLst>
          </p:cNvPr>
          <p:cNvSpPr/>
          <p:nvPr/>
        </p:nvSpPr>
        <p:spPr>
          <a:xfrm>
            <a:off x="2095302" y="5979503"/>
            <a:ext cx="7772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VE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217</a:t>
            </a:r>
            <a:endParaRPr lang="es-MX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EE42CD-B8C3-2A06-01C4-13640BC7BC1A}"/>
              </a:ext>
            </a:extLst>
          </p:cNvPr>
          <p:cNvSpPr txBox="1"/>
          <p:nvPr/>
        </p:nvSpPr>
        <p:spPr>
          <a:xfrm>
            <a:off x="9984507" y="1150572"/>
            <a:ext cx="1858994" cy="461665"/>
          </a:xfrm>
          <a:custGeom>
            <a:avLst/>
            <a:gdLst>
              <a:gd name="connsiteX0" fmla="*/ 0 w 1858994"/>
              <a:gd name="connsiteY0" fmla="*/ 0 h 461665"/>
              <a:gd name="connsiteX1" fmla="*/ 427569 w 1858994"/>
              <a:gd name="connsiteY1" fmla="*/ 0 h 461665"/>
              <a:gd name="connsiteX2" fmla="*/ 929497 w 1858994"/>
              <a:gd name="connsiteY2" fmla="*/ 0 h 461665"/>
              <a:gd name="connsiteX3" fmla="*/ 1357066 w 1858994"/>
              <a:gd name="connsiteY3" fmla="*/ 0 h 461665"/>
              <a:gd name="connsiteX4" fmla="*/ 1858994 w 1858994"/>
              <a:gd name="connsiteY4" fmla="*/ 0 h 461665"/>
              <a:gd name="connsiteX5" fmla="*/ 1858994 w 1858994"/>
              <a:gd name="connsiteY5" fmla="*/ 461665 h 461665"/>
              <a:gd name="connsiteX6" fmla="*/ 1431425 w 1858994"/>
              <a:gd name="connsiteY6" fmla="*/ 461665 h 461665"/>
              <a:gd name="connsiteX7" fmla="*/ 985267 w 1858994"/>
              <a:gd name="connsiteY7" fmla="*/ 461665 h 461665"/>
              <a:gd name="connsiteX8" fmla="*/ 520518 w 1858994"/>
              <a:gd name="connsiteY8" fmla="*/ 461665 h 461665"/>
              <a:gd name="connsiteX9" fmla="*/ 0 w 1858994"/>
              <a:gd name="connsiteY9" fmla="*/ 461665 h 461665"/>
              <a:gd name="connsiteX10" fmla="*/ 0 w 1858994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8994" h="461665" extrusionOk="0">
                <a:moveTo>
                  <a:pt x="0" y="0"/>
                </a:moveTo>
                <a:cubicBezTo>
                  <a:pt x="184967" y="-1669"/>
                  <a:pt x="287495" y="50633"/>
                  <a:pt x="427569" y="0"/>
                </a:cubicBezTo>
                <a:cubicBezTo>
                  <a:pt x="567643" y="-50633"/>
                  <a:pt x="756702" y="43461"/>
                  <a:pt x="929497" y="0"/>
                </a:cubicBezTo>
                <a:cubicBezTo>
                  <a:pt x="1102292" y="-43461"/>
                  <a:pt x="1191856" y="44296"/>
                  <a:pt x="1357066" y="0"/>
                </a:cubicBezTo>
                <a:cubicBezTo>
                  <a:pt x="1522276" y="-44296"/>
                  <a:pt x="1723708" y="18954"/>
                  <a:pt x="1858994" y="0"/>
                </a:cubicBezTo>
                <a:cubicBezTo>
                  <a:pt x="1894563" y="162491"/>
                  <a:pt x="1847868" y="356239"/>
                  <a:pt x="1858994" y="461665"/>
                </a:cubicBezTo>
                <a:cubicBezTo>
                  <a:pt x="1659398" y="505492"/>
                  <a:pt x="1642713" y="446143"/>
                  <a:pt x="1431425" y="461665"/>
                </a:cubicBezTo>
                <a:cubicBezTo>
                  <a:pt x="1220137" y="477187"/>
                  <a:pt x="1185475" y="461447"/>
                  <a:pt x="985267" y="461665"/>
                </a:cubicBezTo>
                <a:cubicBezTo>
                  <a:pt x="785059" y="461883"/>
                  <a:pt x="743133" y="452614"/>
                  <a:pt x="520518" y="461665"/>
                </a:cubicBezTo>
                <a:cubicBezTo>
                  <a:pt x="297903" y="470716"/>
                  <a:pt x="163119" y="446343"/>
                  <a:pt x="0" y="461665"/>
                </a:cubicBezTo>
                <a:cubicBezTo>
                  <a:pt x="-4051" y="313968"/>
                  <a:pt x="54810" y="13664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28997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s-VE" sz="2400" dirty="0">
                <a:latin typeface="Aptos ExtraBold" panose="020F0502020204030204" pitchFamily="34" charset="0"/>
              </a:rPr>
              <a:t>Total: 166</a:t>
            </a:r>
            <a:endParaRPr lang="es-MX" sz="2400" dirty="0">
              <a:latin typeface="Aptos ExtraBold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710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9164B2-01C6-275F-E353-16A9A657A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2895"/>
            <a:ext cx="12192000" cy="465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74755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111_TF22712842.potx" id="{B0BDFD61-5937-4274-9DC0-60A2C3092210}" vid="{AD8ACFFD-D929-413D-A1C2-04EF9C42773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</TotalTime>
  <Words>136</Words>
  <Application>Microsoft Office PowerPoint</Application>
  <PresentationFormat>Widescreen</PresentationFormat>
  <Paragraphs>65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Aptos ExtraBold</vt:lpstr>
      <vt:lpstr>Arial</vt:lpstr>
      <vt:lpstr>Bookman Old Style</vt:lpstr>
      <vt:lpstr>Calibri</vt:lpstr>
      <vt:lpstr>Franklin Gothic Book</vt:lpstr>
      <vt:lpstr>1_RetrospectVTI</vt:lpstr>
      <vt:lpstr>Marcas solicitadas por la Webpi (SAPI)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Patentes solicitadas por la Webpi (SAPI)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Marcas y patentes solicitadas por la Webpi (SAPI)</dc:title>
  <dc:creator>Néstor Bueno</dc:creator>
  <cp:lastModifiedBy>Néstor Bueno</cp:lastModifiedBy>
  <cp:revision>24</cp:revision>
  <dcterms:created xsi:type="dcterms:W3CDTF">2023-05-01T14:43:40Z</dcterms:created>
  <dcterms:modified xsi:type="dcterms:W3CDTF">2025-03-31T21:06:54Z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