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98" r:id="rId5"/>
    <p:sldId id="309" r:id="rId6"/>
    <p:sldId id="325" r:id="rId7"/>
    <p:sldId id="331" r:id="rId8"/>
    <p:sldId id="310" r:id="rId9"/>
    <p:sldId id="311" r:id="rId10"/>
    <p:sldId id="326" r:id="rId11"/>
    <p:sldId id="332" r:id="rId12"/>
    <p:sldId id="312" r:id="rId13"/>
    <p:sldId id="316" r:id="rId14"/>
    <p:sldId id="313" r:id="rId15"/>
    <p:sldId id="327" r:id="rId16"/>
    <p:sldId id="314" r:id="rId17"/>
    <p:sldId id="305" r:id="rId18"/>
    <p:sldId id="317" r:id="rId19"/>
    <p:sldId id="328" r:id="rId20"/>
    <p:sldId id="333" r:id="rId21"/>
    <p:sldId id="318" r:id="rId22"/>
    <p:sldId id="319" r:id="rId23"/>
    <p:sldId id="329" r:id="rId24"/>
    <p:sldId id="334" r:id="rId25"/>
    <p:sldId id="320" r:id="rId26"/>
    <p:sldId id="321" r:id="rId27"/>
    <p:sldId id="322" r:id="rId28"/>
    <p:sldId id="330" r:id="rId29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1972B-3670-49E0-8AC9-D9EDF0DCCA41}" v="157" dt="2025-06-01T12:09:08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C0D1972B-3670-49E0-8AC9-D9EDF0DCCA41}"/>
    <pc:docChg chg="undo custSel addSld delSld modSld modMainMaster">
      <pc:chgData name="Néstor Bueno" userId="d61a9449-f677-48d7-b4ab-5c8db4ace4f7" providerId="ADAL" clId="{C0D1972B-3670-49E0-8AC9-D9EDF0DCCA41}" dt="2025-06-01T12:44:45.941" v="447" actId="478"/>
      <pc:docMkLst>
        <pc:docMk/>
      </pc:docMkLst>
      <pc:sldChg chg="delSp mod">
        <pc:chgData name="Néstor Bueno" userId="d61a9449-f677-48d7-b4ab-5c8db4ace4f7" providerId="ADAL" clId="{C0D1972B-3670-49E0-8AC9-D9EDF0DCCA41}" dt="2025-06-01T12:44:45.941" v="447" actId="478"/>
        <pc:sldMkLst>
          <pc:docMk/>
          <pc:sldMk cId="3281768060" sldId="313"/>
        </pc:sldMkLst>
        <pc:picChg chg="del">
          <ac:chgData name="Néstor Bueno" userId="d61a9449-f677-48d7-b4ab-5c8db4ace4f7" providerId="ADAL" clId="{C0D1972B-3670-49E0-8AC9-D9EDF0DCCA41}" dt="2025-06-01T12:44:45.941" v="447" actId="478"/>
          <ac:picMkLst>
            <pc:docMk/>
            <pc:sldMk cId="3281768060" sldId="313"/>
            <ac:picMk id="5" creationId="{6CA781C0-1CDA-32E4-0B04-07A1BE175202}"/>
          </ac:picMkLst>
        </pc:picChg>
      </pc:sldChg>
      <pc:sldChg chg="modSp mod">
        <pc:chgData name="Néstor Bueno" userId="d61a9449-f677-48d7-b4ab-5c8db4ace4f7" providerId="ADAL" clId="{C0D1972B-3670-49E0-8AC9-D9EDF0DCCA41}" dt="2025-06-01T12:11:51.867" v="444" actId="14100"/>
        <pc:sldMkLst>
          <pc:docMk/>
          <pc:sldMk cId="1310463125" sldId="326"/>
        </pc:sldMkLst>
        <pc:spChg chg="mod">
          <ac:chgData name="Néstor Bueno" userId="d61a9449-f677-48d7-b4ab-5c8db4ace4f7" providerId="ADAL" clId="{C0D1972B-3670-49E0-8AC9-D9EDF0DCCA41}" dt="2025-06-01T12:11:51.867" v="444" actId="14100"/>
          <ac:spMkLst>
            <pc:docMk/>
            <pc:sldMk cId="1310463125" sldId="326"/>
            <ac:spMk id="5" creationId="{DE75E530-341B-DFBE-1D7F-C286039F5BCF}"/>
          </ac:spMkLst>
        </pc:spChg>
      </pc:sldChg>
      <pc:sldChg chg="modSp add del mod modTransition">
        <pc:chgData name="Néstor Bueno" userId="d61a9449-f677-48d7-b4ab-5c8db4ace4f7" providerId="ADAL" clId="{C0D1972B-3670-49E0-8AC9-D9EDF0DCCA41}" dt="2025-06-01T12:12:45.292" v="445" actId="47"/>
        <pc:sldMkLst>
          <pc:docMk/>
          <pc:sldMk cId="3954959640" sldId="335"/>
        </pc:sldMkLst>
        <pc:spChg chg="mod">
          <ac:chgData name="Néstor Bueno" userId="d61a9449-f677-48d7-b4ab-5c8db4ace4f7" providerId="ADAL" clId="{C0D1972B-3670-49E0-8AC9-D9EDF0DCCA41}" dt="2025-06-01T11:40:25.573" v="8" actId="20577"/>
          <ac:spMkLst>
            <pc:docMk/>
            <pc:sldMk cId="3954959640" sldId="335"/>
            <ac:spMk id="2" creationId="{4E3B22E2-B885-6F57-7C6A-DEA6BF3C9123}"/>
          </ac:spMkLst>
        </pc:spChg>
        <pc:spChg chg="mod">
          <ac:chgData name="Néstor Bueno" userId="d61a9449-f677-48d7-b4ab-5c8db4ace4f7" providerId="ADAL" clId="{C0D1972B-3670-49E0-8AC9-D9EDF0DCCA41}" dt="2025-06-01T11:39:16.509" v="1" actId="48537"/>
          <ac:spMkLst>
            <pc:docMk/>
            <pc:sldMk cId="3954959640" sldId="335"/>
            <ac:spMk id="4" creationId="{DF35E4E9-E197-19E0-B2D1-9844CBCBD842}"/>
          </ac:spMkLst>
        </pc:spChg>
        <pc:picChg chg="mod">
          <ac:chgData name="Néstor Bueno" userId="d61a9449-f677-48d7-b4ab-5c8db4ace4f7" providerId="ADAL" clId="{C0D1972B-3670-49E0-8AC9-D9EDF0DCCA41}" dt="2025-06-01T11:39:16.509" v="1" actId="48537"/>
          <ac:picMkLst>
            <pc:docMk/>
            <pc:sldMk cId="3954959640" sldId="335"/>
            <ac:picMk id="5" creationId="{13E9FB2C-B90F-4A3C-8B14-0B06BC19D50A}"/>
          </ac:picMkLst>
        </pc:picChg>
      </pc:sldChg>
      <pc:sldChg chg="addSp delSp modSp new del mod modClrScheme chgLayout">
        <pc:chgData name="Néstor Bueno" userId="d61a9449-f677-48d7-b4ab-5c8db4ace4f7" providerId="ADAL" clId="{C0D1972B-3670-49E0-8AC9-D9EDF0DCCA41}" dt="2025-06-01T12:13:47.801" v="446" actId="47"/>
        <pc:sldMkLst>
          <pc:docMk/>
          <pc:sldMk cId="290315371" sldId="336"/>
        </pc:sldMkLst>
        <pc:spChg chg="del mod ord">
          <ac:chgData name="Néstor Bueno" userId="d61a9449-f677-48d7-b4ab-5c8db4ace4f7" providerId="ADAL" clId="{C0D1972B-3670-49E0-8AC9-D9EDF0DCCA41}" dt="2025-06-01T11:48:21.102" v="137" actId="700"/>
          <ac:spMkLst>
            <pc:docMk/>
            <pc:sldMk cId="290315371" sldId="336"/>
            <ac:spMk id="2" creationId="{751A84FC-EADE-8970-04D8-C3EA1D009821}"/>
          </ac:spMkLst>
        </pc:spChg>
        <pc:spChg chg="del mod ord">
          <ac:chgData name="Néstor Bueno" userId="d61a9449-f677-48d7-b4ab-5c8db4ace4f7" providerId="ADAL" clId="{C0D1972B-3670-49E0-8AC9-D9EDF0DCCA41}" dt="2025-06-01T11:48:21.102" v="137" actId="700"/>
          <ac:spMkLst>
            <pc:docMk/>
            <pc:sldMk cId="290315371" sldId="336"/>
            <ac:spMk id="3" creationId="{E3068261-7A03-B10B-49CE-5A9978FA6FE8}"/>
          </ac:spMkLst>
        </pc:spChg>
        <pc:spChg chg="add mod ord">
          <ac:chgData name="Néstor Bueno" userId="d61a9449-f677-48d7-b4ab-5c8db4ace4f7" providerId="ADAL" clId="{C0D1972B-3670-49E0-8AC9-D9EDF0DCCA41}" dt="2025-06-01T12:03:52.379" v="386" actId="21"/>
          <ac:spMkLst>
            <pc:docMk/>
            <pc:sldMk cId="290315371" sldId="336"/>
            <ac:spMk id="4" creationId="{8A6BAE73-5A71-A6D1-7EB1-C5308315B951}"/>
          </ac:spMkLst>
        </pc:spChg>
        <pc:spChg chg="add mod ord">
          <ac:chgData name="Néstor Bueno" userId="d61a9449-f677-48d7-b4ab-5c8db4ace4f7" providerId="ADAL" clId="{C0D1972B-3670-49E0-8AC9-D9EDF0DCCA41}" dt="2025-06-01T12:04:01.417" v="388" actId="20577"/>
          <ac:spMkLst>
            <pc:docMk/>
            <pc:sldMk cId="290315371" sldId="336"/>
            <ac:spMk id="5" creationId="{4E7FF83F-92ED-2766-2E5B-59047940AD47}"/>
          </ac:spMkLst>
        </pc:spChg>
        <pc:picChg chg="add mod">
          <ac:chgData name="Néstor Bueno" userId="d61a9449-f677-48d7-b4ab-5c8db4ace4f7" providerId="ADAL" clId="{C0D1972B-3670-49E0-8AC9-D9EDF0DCCA41}" dt="2025-06-01T11:51:20.931" v="231" actId="26606"/>
          <ac:picMkLst>
            <pc:docMk/>
            <pc:sldMk cId="290315371" sldId="336"/>
            <ac:picMk id="7" creationId="{A8B63CF5-EFA8-3E8A-0ADB-EE3E4845712B}"/>
          </ac:picMkLst>
        </pc:picChg>
      </pc:sldChg>
      <pc:sldChg chg="addSp delSp modSp new del mod modClrScheme chgLayout">
        <pc:chgData name="Néstor Bueno" userId="d61a9449-f677-48d7-b4ab-5c8db4ace4f7" providerId="ADAL" clId="{C0D1972B-3670-49E0-8AC9-D9EDF0DCCA41}" dt="2025-06-01T12:13:47.801" v="446" actId="47"/>
        <pc:sldMkLst>
          <pc:docMk/>
          <pc:sldMk cId="2876127581" sldId="337"/>
        </pc:sldMkLst>
        <pc:spChg chg="del mod ord">
          <ac:chgData name="Néstor Bueno" userId="d61a9449-f677-48d7-b4ab-5c8db4ace4f7" providerId="ADAL" clId="{C0D1972B-3670-49E0-8AC9-D9EDF0DCCA41}" dt="2025-06-01T11:52:50.108" v="254" actId="700"/>
          <ac:spMkLst>
            <pc:docMk/>
            <pc:sldMk cId="2876127581" sldId="337"/>
            <ac:spMk id="2" creationId="{2D6A93EF-36FE-8546-EF26-EB451F630F6B}"/>
          </ac:spMkLst>
        </pc:spChg>
        <pc:spChg chg="del mod ord">
          <ac:chgData name="Néstor Bueno" userId="d61a9449-f677-48d7-b4ab-5c8db4ace4f7" providerId="ADAL" clId="{C0D1972B-3670-49E0-8AC9-D9EDF0DCCA41}" dt="2025-06-01T11:52:50.108" v="254" actId="700"/>
          <ac:spMkLst>
            <pc:docMk/>
            <pc:sldMk cId="2876127581" sldId="337"/>
            <ac:spMk id="3" creationId="{1D73B741-66BF-05A5-0296-B827D3E2FDAA}"/>
          </ac:spMkLst>
        </pc:spChg>
        <pc:spChg chg="del">
          <ac:chgData name="Néstor Bueno" userId="d61a9449-f677-48d7-b4ab-5c8db4ace4f7" providerId="ADAL" clId="{C0D1972B-3670-49E0-8AC9-D9EDF0DCCA41}" dt="2025-06-01T11:52:50.108" v="254" actId="700"/>
          <ac:spMkLst>
            <pc:docMk/>
            <pc:sldMk cId="2876127581" sldId="337"/>
            <ac:spMk id="4" creationId="{5CBF8CC5-0CB6-CEA5-55CD-C87296DC114C}"/>
          </ac:spMkLst>
        </pc:spChg>
        <pc:spChg chg="add mod ord">
          <ac:chgData name="Néstor Bueno" userId="d61a9449-f677-48d7-b4ab-5c8db4ace4f7" providerId="ADAL" clId="{C0D1972B-3670-49E0-8AC9-D9EDF0DCCA41}" dt="2025-06-01T12:04:53.762" v="422" actId="20577"/>
          <ac:spMkLst>
            <pc:docMk/>
            <pc:sldMk cId="2876127581" sldId="337"/>
            <ac:spMk id="5" creationId="{0AB9A556-8407-ECFB-D0A2-C7A269DEB114}"/>
          </ac:spMkLst>
        </pc:spChg>
        <pc:spChg chg="add del mod ord">
          <ac:chgData name="Néstor Bueno" userId="d61a9449-f677-48d7-b4ab-5c8db4ace4f7" providerId="ADAL" clId="{C0D1972B-3670-49E0-8AC9-D9EDF0DCCA41}" dt="2025-06-01T11:53:22.129" v="321" actId="1957"/>
          <ac:spMkLst>
            <pc:docMk/>
            <pc:sldMk cId="2876127581" sldId="337"/>
            <ac:spMk id="6" creationId="{0DA81956-C378-7487-4A20-68E7E619F288}"/>
          </ac:spMkLst>
        </pc:spChg>
        <pc:graphicFrameChg chg="add mod modGraphic">
          <ac:chgData name="Néstor Bueno" userId="d61a9449-f677-48d7-b4ab-5c8db4ace4f7" providerId="ADAL" clId="{C0D1972B-3670-49E0-8AC9-D9EDF0DCCA41}" dt="2025-06-01T12:02:52.946" v="385" actId="790"/>
          <ac:graphicFrameMkLst>
            <pc:docMk/>
            <pc:sldMk cId="2876127581" sldId="337"/>
            <ac:graphicFrameMk id="9" creationId="{24E20DBF-E8A9-E1A8-F489-0F47ED8B5397}"/>
          </ac:graphicFrameMkLst>
        </pc:graphicFrameChg>
      </pc:sldChg>
      <pc:sldChg chg="modSp add del mod">
        <pc:chgData name="Néstor Bueno" userId="d61a9449-f677-48d7-b4ab-5c8db4ace4f7" providerId="ADAL" clId="{C0D1972B-3670-49E0-8AC9-D9EDF0DCCA41}" dt="2025-06-01T12:13:47.801" v="446" actId="47"/>
        <pc:sldMkLst>
          <pc:docMk/>
          <pc:sldMk cId="73125975" sldId="338"/>
        </pc:sldMkLst>
        <pc:graphicFrameChg chg="mod">
          <ac:chgData name="Néstor Bueno" userId="d61a9449-f677-48d7-b4ab-5c8db4ace4f7" providerId="ADAL" clId="{C0D1972B-3670-49E0-8AC9-D9EDF0DCCA41}" dt="2025-06-01T12:09:08.623" v="426" actId="20577"/>
          <ac:graphicFrameMkLst>
            <pc:docMk/>
            <pc:sldMk cId="73125975" sldId="338"/>
            <ac:graphicFrameMk id="9" creationId="{4FFDAA0B-7D83-F703-0CDE-C0EBB88CD7FC}"/>
          </ac:graphicFrameMkLst>
        </pc:graphicFrameChg>
      </pc:sldChg>
      <pc:sldMasterChg chg="addSp delSp modSp mod">
        <pc:chgData name="Néstor Bueno" userId="d61a9449-f677-48d7-b4ab-5c8db4ace4f7" providerId="ADAL" clId="{C0D1972B-3670-49E0-8AC9-D9EDF0DCCA41}" dt="2025-06-01T11:45:46.512" v="135" actId="2711"/>
        <pc:sldMasterMkLst>
          <pc:docMk/>
          <pc:sldMasterMk cId="354603096" sldId="2147483660"/>
        </pc:sldMasterMkLst>
        <pc:spChg chg="mod">
          <ac:chgData name="Néstor Bueno" userId="d61a9449-f677-48d7-b4ab-5c8db4ace4f7" providerId="ADAL" clId="{C0D1972B-3670-49E0-8AC9-D9EDF0DCCA41}" dt="2025-06-01T11:45:33.783" v="134" actId="14100"/>
          <ac:spMkLst>
            <pc:docMk/>
            <pc:sldMasterMk cId="354603096" sldId="2147483660"/>
            <ac:spMk id="2" creationId="{00000000-0000-0000-0000-000000000000}"/>
          </ac:spMkLst>
        </pc:spChg>
        <pc:spChg chg="mod">
          <ac:chgData name="Néstor Bueno" userId="d61a9449-f677-48d7-b4ab-5c8db4ace4f7" providerId="ADAL" clId="{C0D1972B-3670-49E0-8AC9-D9EDF0DCCA41}" dt="2025-06-01T11:45:46.512" v="135" actId="2711"/>
          <ac:spMkLst>
            <pc:docMk/>
            <pc:sldMasterMk cId="354603096" sldId="2147483660"/>
            <ac:spMk id="3" creationId="{00000000-0000-0000-0000-000000000000}"/>
          </ac:spMkLst>
        </pc:spChg>
        <pc:picChg chg="add del mod">
          <ac:chgData name="Néstor Bueno" userId="d61a9449-f677-48d7-b4ab-5c8db4ace4f7" providerId="ADAL" clId="{C0D1972B-3670-49E0-8AC9-D9EDF0DCCA41}" dt="2025-06-01T11:44:24.089" v="125" actId="478"/>
          <ac:picMkLst>
            <pc:docMk/>
            <pc:sldMasterMk cId="354603096" sldId="2147483660"/>
            <ac:picMk id="9" creationId="{F2288DCD-7512-6040-BE16-83F6B66617DD}"/>
          </ac:picMkLst>
        </pc:picChg>
        <pc:picChg chg="add mod">
          <ac:chgData name="Néstor Bueno" userId="d61a9449-f677-48d7-b4ab-5c8db4ace4f7" providerId="ADAL" clId="{C0D1972B-3670-49E0-8AC9-D9EDF0DCCA41}" dt="2025-06-01T11:45:17.970" v="130" actId="1076"/>
          <ac:picMkLst>
            <pc:docMk/>
            <pc:sldMasterMk cId="354603096" sldId="2147483660"/>
            <ac:picMk id="12" creationId="{700723E7-A887-CBF0-D958-05170B386C61}"/>
          </ac:picMkLst>
        </pc:picChg>
      </pc:sldMasterChg>
    </pc:docChg>
  </pc:docChgLst>
  <pc:docChgLst>
    <pc:chgData name="Néstor Bueno" userId="d61a9449-f677-48d7-b4ab-5c8db4ace4f7" providerId="ADAL" clId="{9F19A115-DEA0-4A15-9290-D46618C7F52F}"/>
    <pc:docChg chg="custSel modSld">
      <pc:chgData name="Néstor Bueno" userId="d61a9449-f677-48d7-b4ab-5c8db4ace4f7" providerId="ADAL" clId="{9F19A115-DEA0-4A15-9290-D46618C7F52F}" dt="2025-05-01T13:45:27.825" v="84" actId="1076"/>
      <pc:docMkLst>
        <pc:docMk/>
      </pc:docMkLst>
      <pc:sldChg chg="modSp">
        <pc:chgData name="Néstor Bueno" userId="d61a9449-f677-48d7-b4ab-5c8db4ace4f7" providerId="ADAL" clId="{9F19A115-DEA0-4A15-9290-D46618C7F52F}" dt="2025-05-01T13:28:17.678" v="0"/>
        <pc:sldMkLst>
          <pc:docMk/>
          <pc:sldMk cId="193143965" sldId="298"/>
        </pc:sldMkLst>
        <pc:spChg chg="mod">
          <ac:chgData name="Néstor Bueno" userId="d61a9449-f677-48d7-b4ab-5c8db4ace4f7" providerId="ADAL" clId="{9F19A115-DEA0-4A15-9290-D46618C7F52F}" dt="2025-05-01T13:28:17.678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9F19A115-DEA0-4A15-9290-D46618C7F52F}" dt="2025-05-01T13:28:17.678" v="0"/>
        <pc:sldMkLst>
          <pc:docMk/>
          <pc:sldMk cId="2204747870" sldId="305"/>
        </pc:sldMkLst>
        <pc:spChg chg="mod">
          <ac:chgData name="Néstor Bueno" userId="d61a9449-f677-48d7-b4ab-5c8db4ace4f7" providerId="ADAL" clId="{9F19A115-DEA0-4A15-9290-D46618C7F52F}" dt="2025-05-01T13:28:17.678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9F19A115-DEA0-4A15-9290-D46618C7F52F}" dt="2025-05-01T13:31:28.156" v="18" actId="14100"/>
        <pc:sldMkLst>
          <pc:docMk/>
          <pc:sldMk cId="1311271775" sldId="310"/>
        </pc:sldMkLst>
        <pc:picChg chg="mod">
          <ac:chgData name="Néstor Bueno" userId="d61a9449-f677-48d7-b4ab-5c8db4ace4f7" providerId="ADAL" clId="{9F19A115-DEA0-4A15-9290-D46618C7F52F}" dt="2025-05-01T13:31:28.156" v="18" actId="14100"/>
          <ac:picMkLst>
            <pc:docMk/>
            <pc:sldMk cId="1311271775" sldId="310"/>
            <ac:picMk id="3" creationId="{1AA182E1-980F-F701-9264-39C1B0DAC8A0}"/>
          </ac:picMkLst>
        </pc:picChg>
      </pc:sldChg>
      <pc:sldChg chg="delSp modSp mod">
        <pc:chgData name="Néstor Bueno" userId="d61a9449-f677-48d7-b4ab-5c8db4ace4f7" providerId="ADAL" clId="{9F19A115-DEA0-4A15-9290-D46618C7F52F}" dt="2025-05-01T13:34:12.440" v="35" actId="14100"/>
        <pc:sldMkLst>
          <pc:docMk/>
          <pc:sldMk cId="3904174755" sldId="312"/>
        </pc:sldMkLst>
        <pc:picChg chg="mod">
          <ac:chgData name="Néstor Bueno" userId="d61a9449-f677-48d7-b4ab-5c8db4ace4f7" providerId="ADAL" clId="{9F19A115-DEA0-4A15-9290-D46618C7F52F}" dt="2025-05-01T13:34:12.440" v="35" actId="14100"/>
          <ac:picMkLst>
            <pc:docMk/>
            <pc:sldMk cId="3904174755" sldId="312"/>
            <ac:picMk id="2" creationId="{98B81FAD-AECC-4529-52D8-90174951E7CE}"/>
          </ac:picMkLst>
        </pc:picChg>
      </pc:sldChg>
      <pc:sldChg chg="delSp modSp mod">
        <pc:chgData name="Néstor Bueno" userId="d61a9449-f677-48d7-b4ab-5c8db4ace4f7" providerId="ADAL" clId="{9F19A115-DEA0-4A15-9290-D46618C7F52F}" dt="2025-05-01T13:36:29.373" v="42" actId="1076"/>
        <pc:sldMkLst>
          <pc:docMk/>
          <pc:sldMk cId="3281768060" sldId="313"/>
        </pc:sldMkLst>
        <pc:spChg chg="mod">
          <ac:chgData name="Néstor Bueno" userId="d61a9449-f677-48d7-b4ab-5c8db4ace4f7" providerId="ADAL" clId="{9F19A115-DEA0-4A15-9290-D46618C7F52F}" dt="2025-05-01T13:28:17.678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9F19A115-DEA0-4A15-9290-D46618C7F52F}" dt="2025-05-01T13:36:25.591" v="41" actId="167"/>
          <ac:picMkLst>
            <pc:docMk/>
            <pc:sldMk cId="3281768060" sldId="313"/>
            <ac:picMk id="4" creationId="{2E4D17A5-B538-FB8C-37AD-A16346F74E93}"/>
          </ac:picMkLst>
        </pc:picChg>
      </pc:sldChg>
      <pc:sldChg chg="delSp modSp mod">
        <pc:chgData name="Néstor Bueno" userId="d61a9449-f677-48d7-b4ab-5c8db4ace4f7" providerId="ADAL" clId="{9F19A115-DEA0-4A15-9290-D46618C7F52F}" dt="2025-05-01T13:38:00.757" v="46" actId="478"/>
        <pc:sldMkLst>
          <pc:docMk/>
          <pc:sldMk cId="894761409" sldId="314"/>
        </pc:sldMkLst>
        <pc:spChg chg="mod">
          <ac:chgData name="Néstor Bueno" userId="d61a9449-f677-48d7-b4ab-5c8db4ace4f7" providerId="ADAL" clId="{9F19A115-DEA0-4A15-9290-D46618C7F52F}" dt="2025-05-01T13:28:17.678" v="0"/>
          <ac:spMkLst>
            <pc:docMk/>
            <pc:sldMk cId="894761409" sldId="314"/>
            <ac:spMk id="3" creationId="{0B1A0832-81E9-97A2-866C-8AC62EF7DA65}"/>
          </ac:spMkLst>
        </pc:spChg>
      </pc:sldChg>
      <pc:sldChg chg="delSp modSp mod">
        <pc:chgData name="Néstor Bueno" userId="d61a9449-f677-48d7-b4ab-5c8db4ace4f7" providerId="ADAL" clId="{9F19A115-DEA0-4A15-9290-D46618C7F52F}" dt="2025-05-01T13:35:17.826" v="39" actId="14100"/>
        <pc:sldMkLst>
          <pc:docMk/>
          <pc:sldMk cId="2882545426" sldId="316"/>
        </pc:sldMkLst>
        <pc:picChg chg="mod">
          <ac:chgData name="Néstor Bueno" userId="d61a9449-f677-48d7-b4ab-5c8db4ace4f7" providerId="ADAL" clId="{9F19A115-DEA0-4A15-9290-D46618C7F52F}" dt="2025-05-01T13:35:17.826" v="39" actId="14100"/>
          <ac:picMkLst>
            <pc:docMk/>
            <pc:sldMk cId="2882545426" sldId="316"/>
            <ac:picMk id="3" creationId="{E7A0AF34-D772-F3F9-D4E8-B3DBB2FB7EC1}"/>
          </ac:picMkLst>
        </pc:picChg>
      </pc:sldChg>
      <pc:sldChg chg="delSp modSp mod">
        <pc:chgData name="Néstor Bueno" userId="d61a9449-f677-48d7-b4ab-5c8db4ace4f7" providerId="ADAL" clId="{9F19A115-DEA0-4A15-9290-D46618C7F52F}" dt="2025-05-01T13:42:01.228" v="61" actId="14100"/>
        <pc:sldMkLst>
          <pc:docMk/>
          <pc:sldMk cId="4168616331" sldId="318"/>
        </pc:sldMkLst>
        <pc:picChg chg="mod">
          <ac:chgData name="Néstor Bueno" userId="d61a9449-f677-48d7-b4ab-5c8db4ace4f7" providerId="ADAL" clId="{9F19A115-DEA0-4A15-9290-D46618C7F52F}" dt="2025-05-01T13:42:01.228" v="61" actId="14100"/>
          <ac:picMkLst>
            <pc:docMk/>
            <pc:sldMk cId="4168616331" sldId="318"/>
            <ac:picMk id="2" creationId="{B83AD1B3-62E7-ED3E-18D0-6510224BE104}"/>
          </ac:picMkLst>
        </pc:picChg>
      </pc:sldChg>
      <pc:sldChg chg="delSp modSp mod">
        <pc:chgData name="Néstor Bueno" userId="d61a9449-f677-48d7-b4ab-5c8db4ace4f7" providerId="ADAL" clId="{9F19A115-DEA0-4A15-9290-D46618C7F52F}" dt="2025-05-01T13:43:43.335" v="75" actId="14100"/>
        <pc:sldMkLst>
          <pc:docMk/>
          <pc:sldMk cId="1182462764" sldId="320"/>
        </pc:sldMkLst>
        <pc:picChg chg="mod">
          <ac:chgData name="Néstor Bueno" userId="d61a9449-f677-48d7-b4ab-5c8db4ace4f7" providerId="ADAL" clId="{9F19A115-DEA0-4A15-9290-D46618C7F52F}" dt="2025-05-01T13:43:43.335" v="75" actId="14100"/>
          <ac:picMkLst>
            <pc:docMk/>
            <pc:sldMk cId="1182462764" sldId="320"/>
            <ac:picMk id="2" creationId="{6AE9A51A-AE8C-0144-A15A-7E3E261DDACC}"/>
          </ac:picMkLst>
        </pc:picChg>
      </pc:sldChg>
      <pc:sldChg chg="delSp modSp mod">
        <pc:chgData name="Néstor Bueno" userId="d61a9449-f677-48d7-b4ab-5c8db4ace4f7" providerId="ADAL" clId="{9F19A115-DEA0-4A15-9290-D46618C7F52F}" dt="2025-05-01T13:44:26.961" v="78" actId="14100"/>
        <pc:sldMkLst>
          <pc:docMk/>
          <pc:sldMk cId="507829972" sldId="321"/>
        </pc:sldMkLst>
        <pc:picChg chg="mod">
          <ac:chgData name="Néstor Bueno" userId="d61a9449-f677-48d7-b4ab-5c8db4ace4f7" providerId="ADAL" clId="{9F19A115-DEA0-4A15-9290-D46618C7F52F}" dt="2025-05-01T13:44:26.961" v="78" actId="14100"/>
          <ac:picMkLst>
            <pc:docMk/>
            <pc:sldMk cId="507829972" sldId="321"/>
            <ac:picMk id="3" creationId="{5E6798B1-D6C7-7D10-A452-3B1AF72C33BE}"/>
          </ac:picMkLst>
        </pc:picChg>
      </pc:sldChg>
      <pc:sldChg chg="delSp modSp mod">
        <pc:chgData name="Néstor Bueno" userId="d61a9449-f677-48d7-b4ab-5c8db4ace4f7" providerId="ADAL" clId="{9F19A115-DEA0-4A15-9290-D46618C7F52F}" dt="2025-05-01T13:44:59.736" v="81" actId="1076"/>
        <pc:sldMkLst>
          <pc:docMk/>
          <pc:sldMk cId="2231838408" sldId="322"/>
        </pc:sldMkLst>
        <pc:spChg chg="mod">
          <ac:chgData name="Néstor Bueno" userId="d61a9449-f677-48d7-b4ab-5c8db4ace4f7" providerId="ADAL" clId="{9F19A115-DEA0-4A15-9290-D46618C7F52F}" dt="2025-05-01T13:28:17.678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9F19A115-DEA0-4A15-9290-D46618C7F52F}" dt="2025-05-01T13:44:54.467" v="80" actId="167"/>
          <ac:picMkLst>
            <pc:docMk/>
            <pc:sldMk cId="2231838408" sldId="322"/>
            <ac:picMk id="4" creationId="{F8E561C7-015F-03CA-3433-A6865C1A334A}"/>
          </ac:picMkLst>
        </pc:picChg>
        <pc:picChg chg="mod">
          <ac:chgData name="Néstor Bueno" userId="d61a9449-f677-48d7-b4ab-5c8db4ace4f7" providerId="ADAL" clId="{9F19A115-DEA0-4A15-9290-D46618C7F52F}" dt="2025-05-01T13:44:59.736" v="81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9F19A115-DEA0-4A15-9290-D46618C7F52F}" dt="2025-05-01T13:37:08.085" v="45" actId="1076"/>
        <pc:sldMkLst>
          <pc:docMk/>
          <pc:sldMk cId="261051700" sldId="327"/>
        </pc:sldMkLst>
        <pc:spChg chg="mod">
          <ac:chgData name="Néstor Bueno" userId="d61a9449-f677-48d7-b4ab-5c8db4ace4f7" providerId="ADAL" clId="{9F19A115-DEA0-4A15-9290-D46618C7F52F}" dt="2025-05-01T13:28:17.678" v="0"/>
          <ac:spMkLst>
            <pc:docMk/>
            <pc:sldMk cId="261051700" sldId="327"/>
            <ac:spMk id="3" creationId="{0B1A0832-81E9-97A2-866C-8AC62EF7DA65}"/>
          </ac:spMkLst>
        </pc:spChg>
        <pc:picChg chg="ord">
          <ac:chgData name="Néstor Bueno" userId="d61a9449-f677-48d7-b4ab-5c8db4ace4f7" providerId="ADAL" clId="{9F19A115-DEA0-4A15-9290-D46618C7F52F}" dt="2025-05-01T13:37:04.576" v="44" actId="167"/>
          <ac:picMkLst>
            <pc:docMk/>
            <pc:sldMk cId="261051700" sldId="327"/>
            <ac:picMk id="4" creationId="{D207A661-95B5-67AA-DD15-2A30BE84BE43}"/>
          </ac:picMkLst>
        </pc:picChg>
        <pc:picChg chg="mod">
          <ac:chgData name="Néstor Bueno" userId="d61a9449-f677-48d7-b4ab-5c8db4ace4f7" providerId="ADAL" clId="{9F19A115-DEA0-4A15-9290-D46618C7F52F}" dt="2025-05-01T13:37:08.085" v="45" actId="1076"/>
          <ac:picMkLst>
            <pc:docMk/>
            <pc:sldMk cId="261051700" sldId="327"/>
            <ac:picMk id="6" creationId="{05BEC6D9-6878-BDA0-B444-9CAF64E3B045}"/>
          </ac:picMkLst>
        </pc:picChg>
      </pc:sldChg>
      <pc:sldChg chg="delSp modSp mod">
        <pc:chgData name="Néstor Bueno" userId="d61a9449-f677-48d7-b4ab-5c8db4ace4f7" providerId="ADAL" clId="{9F19A115-DEA0-4A15-9290-D46618C7F52F}" dt="2025-05-01T13:45:27.825" v="84" actId="1076"/>
        <pc:sldMkLst>
          <pc:docMk/>
          <pc:sldMk cId="1948177520" sldId="330"/>
        </pc:sldMkLst>
        <pc:spChg chg="mod">
          <ac:chgData name="Néstor Bueno" userId="d61a9449-f677-48d7-b4ab-5c8db4ace4f7" providerId="ADAL" clId="{9F19A115-DEA0-4A15-9290-D46618C7F52F}" dt="2025-05-01T13:28:17.678" v="0"/>
          <ac:spMkLst>
            <pc:docMk/>
            <pc:sldMk cId="1948177520" sldId="330"/>
            <ac:spMk id="3" creationId="{0B1A0832-81E9-97A2-866C-8AC62EF7DA65}"/>
          </ac:spMkLst>
        </pc:spChg>
        <pc:picChg chg="ord">
          <ac:chgData name="Néstor Bueno" userId="d61a9449-f677-48d7-b4ab-5c8db4ace4f7" providerId="ADAL" clId="{9F19A115-DEA0-4A15-9290-D46618C7F52F}" dt="2025-05-01T13:45:23.900" v="83" actId="167"/>
          <ac:picMkLst>
            <pc:docMk/>
            <pc:sldMk cId="1948177520" sldId="330"/>
            <ac:picMk id="4" creationId="{2DBFE7D7-9AE6-5EB7-FC71-7C6530E60109}"/>
          </ac:picMkLst>
        </pc:picChg>
        <pc:picChg chg="mod">
          <ac:chgData name="Néstor Bueno" userId="d61a9449-f677-48d7-b4ab-5c8db4ace4f7" providerId="ADAL" clId="{9F19A115-DEA0-4A15-9290-D46618C7F52F}" dt="2025-05-01T13:45:27.825" v="84" actId="1076"/>
          <ac:picMkLst>
            <pc:docMk/>
            <pc:sldMk cId="1948177520" sldId="330"/>
            <ac:picMk id="6" creationId="{C85F9058-58A6-A8D3-5914-3CF3BCE6EC91}"/>
          </ac:picMkLst>
        </pc:picChg>
      </pc:sldChg>
      <pc:sldChg chg="delSp modSp mod">
        <pc:chgData name="Néstor Bueno" userId="d61a9449-f677-48d7-b4ab-5c8db4ace4f7" providerId="ADAL" clId="{9F19A115-DEA0-4A15-9290-D46618C7F52F}" dt="2025-05-01T13:30:23.732" v="14" actId="20577"/>
        <pc:sldMkLst>
          <pc:docMk/>
          <pc:sldMk cId="4266162442" sldId="331"/>
        </pc:sldMkLst>
        <pc:spChg chg="mod">
          <ac:chgData name="Néstor Bueno" userId="d61a9449-f677-48d7-b4ab-5c8db4ace4f7" providerId="ADAL" clId="{9F19A115-DEA0-4A15-9290-D46618C7F52F}" dt="2025-05-01T13:28:56.296" v="2" actId="1076"/>
          <ac:spMkLst>
            <pc:docMk/>
            <pc:sldMk cId="4266162442" sldId="331"/>
            <ac:spMk id="10" creationId="{B3ECD4F1-8CAA-A852-A85D-5F6D5F099F5F}"/>
          </ac:spMkLst>
        </pc:spChg>
        <pc:spChg chg="mod">
          <ac:chgData name="Néstor Bueno" userId="d61a9449-f677-48d7-b4ab-5c8db4ace4f7" providerId="ADAL" clId="{9F19A115-DEA0-4A15-9290-D46618C7F52F}" dt="2025-05-01T13:28:59.831" v="6" actId="20577"/>
          <ac:spMkLst>
            <pc:docMk/>
            <pc:sldMk cId="4266162442" sldId="331"/>
            <ac:spMk id="11" creationId="{8D0DF247-1AE3-33DD-8CAD-A30BE0A57F62}"/>
          </ac:spMkLst>
        </pc:spChg>
        <pc:spChg chg="mod">
          <ac:chgData name="Néstor Bueno" userId="d61a9449-f677-48d7-b4ab-5c8db4ace4f7" providerId="ADAL" clId="{9F19A115-DEA0-4A15-9290-D46618C7F52F}" dt="2025-05-01T13:30:23.732" v="14" actId="20577"/>
          <ac:spMkLst>
            <pc:docMk/>
            <pc:sldMk cId="4266162442" sldId="331"/>
            <ac:spMk id="12" creationId="{A8D0F8FD-1D86-D280-3E06-2FFB4EB94D31}"/>
          </ac:spMkLst>
        </pc:spChg>
        <pc:picChg chg="mod ord">
          <ac:chgData name="Néstor Bueno" userId="d61a9449-f677-48d7-b4ab-5c8db4ace4f7" providerId="ADAL" clId="{9F19A115-DEA0-4A15-9290-D46618C7F52F}" dt="2025-05-01T13:30:18.964" v="10" actId="167"/>
          <ac:picMkLst>
            <pc:docMk/>
            <pc:sldMk cId="4266162442" sldId="331"/>
            <ac:picMk id="3" creationId="{49105CEF-BA6D-4231-AE0F-E2C5BF320DBB}"/>
          </ac:picMkLst>
        </pc:picChg>
      </pc:sldChg>
      <pc:sldChg chg="delSp modSp mod">
        <pc:chgData name="Néstor Bueno" userId="d61a9449-f677-48d7-b4ab-5c8db4ace4f7" providerId="ADAL" clId="{9F19A115-DEA0-4A15-9290-D46618C7F52F}" dt="2025-05-01T13:33:30.238" v="32" actId="20577"/>
        <pc:sldMkLst>
          <pc:docMk/>
          <pc:sldMk cId="1101710367" sldId="332"/>
        </pc:sldMkLst>
        <pc:spChg chg="mod">
          <ac:chgData name="Néstor Bueno" userId="d61a9449-f677-48d7-b4ab-5c8db4ace4f7" providerId="ADAL" clId="{9F19A115-DEA0-4A15-9290-D46618C7F52F}" dt="2025-05-01T13:32:11.573" v="23" actId="1076"/>
          <ac:spMkLst>
            <pc:docMk/>
            <pc:sldMk cId="1101710367" sldId="332"/>
            <ac:spMk id="2" creationId="{F57699C0-B321-6285-CD51-6B289EB491C6}"/>
          </ac:spMkLst>
        </pc:spChg>
        <pc:spChg chg="mod">
          <ac:chgData name="Néstor Bueno" userId="d61a9449-f677-48d7-b4ab-5c8db4ace4f7" providerId="ADAL" clId="{9F19A115-DEA0-4A15-9290-D46618C7F52F}" dt="2025-05-01T13:32:14.988" v="24" actId="1076"/>
          <ac:spMkLst>
            <pc:docMk/>
            <pc:sldMk cId="1101710367" sldId="332"/>
            <ac:spMk id="7" creationId="{8D87FFDC-F474-D0B3-188A-C47629C6EE3C}"/>
          </ac:spMkLst>
        </pc:spChg>
        <pc:spChg chg="mod">
          <ac:chgData name="Néstor Bueno" userId="d61a9449-f677-48d7-b4ab-5c8db4ace4f7" providerId="ADAL" clId="{9F19A115-DEA0-4A15-9290-D46618C7F52F}" dt="2025-05-01T13:33:30.238" v="32" actId="20577"/>
          <ac:spMkLst>
            <pc:docMk/>
            <pc:sldMk cId="1101710367" sldId="332"/>
            <ac:spMk id="10" creationId="{8FEE42CD-B8C3-2A06-01C4-13640BC7BC1A}"/>
          </ac:spMkLst>
        </pc:spChg>
        <pc:picChg chg="mod ord">
          <ac:chgData name="Néstor Bueno" userId="d61a9449-f677-48d7-b4ab-5c8db4ace4f7" providerId="ADAL" clId="{9F19A115-DEA0-4A15-9290-D46618C7F52F}" dt="2025-05-01T13:33:18.815" v="28" actId="167"/>
          <ac:picMkLst>
            <pc:docMk/>
            <pc:sldMk cId="1101710367" sldId="332"/>
            <ac:picMk id="3" creationId="{38BDC487-7C16-0BF2-5DF6-30E67DDE2F5D}"/>
          </ac:picMkLst>
        </pc:picChg>
      </pc:sldChg>
      <pc:sldChg chg="delSp modSp mod">
        <pc:chgData name="Néstor Bueno" userId="d61a9449-f677-48d7-b4ab-5c8db4ace4f7" providerId="ADAL" clId="{9F19A115-DEA0-4A15-9290-D46618C7F52F}" dt="2025-05-01T13:41:09.855" v="58" actId="167"/>
        <pc:sldMkLst>
          <pc:docMk/>
          <pc:sldMk cId="1398146761" sldId="333"/>
        </pc:sldMkLst>
        <pc:spChg chg="mod">
          <ac:chgData name="Néstor Bueno" userId="d61a9449-f677-48d7-b4ab-5c8db4ace4f7" providerId="ADAL" clId="{9F19A115-DEA0-4A15-9290-D46618C7F52F}" dt="2025-05-01T13:40:11.361" v="50" actId="1076"/>
          <ac:spMkLst>
            <pc:docMk/>
            <pc:sldMk cId="1398146761" sldId="333"/>
            <ac:spMk id="4" creationId="{17F45CCB-4442-86B1-5C61-3AD1FDF390D2}"/>
          </ac:spMkLst>
        </pc:spChg>
        <pc:spChg chg="mod">
          <ac:chgData name="Néstor Bueno" userId="d61a9449-f677-48d7-b4ab-5c8db4ace4f7" providerId="ADAL" clId="{9F19A115-DEA0-4A15-9290-D46618C7F52F}" dt="2025-05-01T13:40:13.881" v="51" actId="1076"/>
          <ac:spMkLst>
            <pc:docMk/>
            <pc:sldMk cId="1398146761" sldId="333"/>
            <ac:spMk id="7" creationId="{3391822A-DA8B-DB1B-404F-41E13397CFDE}"/>
          </ac:spMkLst>
        </pc:spChg>
        <pc:spChg chg="mod">
          <ac:chgData name="Néstor Bueno" userId="d61a9449-f677-48d7-b4ab-5c8db4ace4f7" providerId="ADAL" clId="{9F19A115-DEA0-4A15-9290-D46618C7F52F}" dt="2025-05-01T13:40:48.282" v="53" actId="20577"/>
          <ac:spMkLst>
            <pc:docMk/>
            <pc:sldMk cId="1398146761" sldId="333"/>
            <ac:spMk id="10" creationId="{5043E5E9-66A7-6A36-A8D6-A2952A8700EE}"/>
          </ac:spMkLst>
        </pc:spChg>
        <pc:picChg chg="mod ord">
          <ac:chgData name="Néstor Bueno" userId="d61a9449-f677-48d7-b4ab-5c8db4ace4f7" providerId="ADAL" clId="{9F19A115-DEA0-4A15-9290-D46618C7F52F}" dt="2025-05-01T13:41:09.855" v="58" actId="167"/>
          <ac:picMkLst>
            <pc:docMk/>
            <pc:sldMk cId="1398146761" sldId="333"/>
            <ac:picMk id="3" creationId="{3279700F-1F96-1C8C-DB4B-5519803B279B}"/>
          </ac:picMkLst>
        </pc:picChg>
      </pc:sldChg>
      <pc:sldChg chg="delSp modSp mod">
        <pc:chgData name="Néstor Bueno" userId="d61a9449-f677-48d7-b4ab-5c8db4ace4f7" providerId="ADAL" clId="{9F19A115-DEA0-4A15-9290-D46618C7F52F}" dt="2025-05-01T13:43:13.425" v="72" actId="20577"/>
        <pc:sldMkLst>
          <pc:docMk/>
          <pc:sldMk cId="1915807945" sldId="334"/>
        </pc:sldMkLst>
        <pc:spChg chg="mod">
          <ac:chgData name="Néstor Bueno" userId="d61a9449-f677-48d7-b4ab-5c8db4ace4f7" providerId="ADAL" clId="{9F19A115-DEA0-4A15-9290-D46618C7F52F}" dt="2025-05-01T13:42:28.629" v="65" actId="1076"/>
          <ac:spMkLst>
            <pc:docMk/>
            <pc:sldMk cId="1915807945" sldId="334"/>
            <ac:spMk id="3" creationId="{B746CB66-3CAF-CD56-31AA-134534564E31}"/>
          </ac:spMkLst>
        </pc:spChg>
        <pc:spChg chg="mod">
          <ac:chgData name="Néstor Bueno" userId="d61a9449-f677-48d7-b4ab-5c8db4ace4f7" providerId="ADAL" clId="{9F19A115-DEA0-4A15-9290-D46618C7F52F}" dt="2025-05-01T13:42:27.070" v="64" actId="1076"/>
          <ac:spMkLst>
            <pc:docMk/>
            <pc:sldMk cId="1915807945" sldId="334"/>
            <ac:spMk id="6" creationId="{EDD1F7E6-E987-EBC5-1E40-920E6E30812A}"/>
          </ac:spMkLst>
        </pc:spChg>
        <pc:spChg chg="mod">
          <ac:chgData name="Néstor Bueno" userId="d61a9449-f677-48d7-b4ab-5c8db4ace4f7" providerId="ADAL" clId="{9F19A115-DEA0-4A15-9290-D46618C7F52F}" dt="2025-05-01T13:43:13.425" v="72" actId="20577"/>
          <ac:spMkLst>
            <pc:docMk/>
            <pc:sldMk cId="1915807945" sldId="334"/>
            <ac:spMk id="11" creationId="{778D738E-6F77-59D6-B396-FA4D0D973A32}"/>
          </ac:spMkLst>
        </pc:spChg>
        <pc:picChg chg="mod ord">
          <ac:chgData name="Néstor Bueno" userId="d61a9449-f677-48d7-b4ab-5c8db4ace4f7" providerId="ADAL" clId="{9F19A115-DEA0-4A15-9290-D46618C7F52F}" dt="2025-05-01T13:43:08.073" v="70" actId="167"/>
          <ac:picMkLst>
            <pc:docMk/>
            <pc:sldMk cId="1915807945" sldId="334"/>
            <ac:picMk id="9" creationId="{E454E49B-5D03-2AEE-4CEC-B0E23CB450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01/06/2025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 dirty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 dirty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15660" y="286605"/>
            <a:ext cx="9661585" cy="70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es-MX" noProof="0" dirty="0"/>
              <a:t>Estadísticas Mensuales - Solicitudes de Marcas y Patentes</a:t>
            </a:r>
            <a:br>
              <a:rPr lang="es-MX" noProof="0" dirty="0"/>
            </a:br>
            <a:r>
              <a:rPr lang="es-MX" noProof="0" dirty="0"/>
              <a:t>Fuente: </a:t>
            </a:r>
            <a:r>
              <a:rPr lang="es-MX" noProof="0" dirty="0" err="1"/>
              <a:t>Webpi</a:t>
            </a:r>
            <a:r>
              <a:rPr lang="es-MX" noProof="0" dirty="0"/>
              <a:t> (SAPI) y B&amp;T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01/06/2025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ey and white sign&#10;&#10;AI-generated content may be incorrect.">
            <a:extLst>
              <a:ext uri="{FF2B5EF4-FFF2-40B4-BE49-F238E27FC236}">
                <a16:creationId xmlns:a16="http://schemas.microsoft.com/office/drawing/2014/main" id="{700723E7-A887-CBF0-D958-05170B386C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510851" y="124736"/>
            <a:ext cx="2334478" cy="11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50" baseline="0">
          <a:solidFill>
            <a:srgbClr val="3C3B39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Abril 2025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0AF34-D772-F3F9-D4E8-B3DBB2FB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" y="1663430"/>
            <a:ext cx="12154556" cy="35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D17A5-B538-FB8C-37AD-A16346F74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8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Abril 2025</a:t>
            </a:r>
          </a:p>
        </p:txBody>
      </p:sp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7A661-95B5-67AA-DD15-2A30BE84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Enero-Abril 2025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5BEC6D9-6878-BDA0-B444-9CAF64E3B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571865" y="243130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8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Abril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981F1-5B6D-A681-6710-0916AA6C1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18"/>
            <a:ext cx="12192000" cy="41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Abril 2025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07DE1-99DB-EA4D-47B0-6CE7B14D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516546" y="91587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83271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3E20F-B8B4-4847-769D-949C5662F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9700F-1F96-1C8C-DB4B-5519803B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07" y="800337"/>
            <a:ext cx="5314276" cy="5119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4A5997-FFBD-137B-799D-6E313165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36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EF857-1198-C670-B413-50EB1B0E7FBD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30BA8-B8C8-8087-BADA-5DF32905A835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3B3BA-C83F-33FD-90CD-E33EBA8DA810}"/>
              </a:ext>
            </a:extLst>
          </p:cNvPr>
          <p:cNvSpPr txBox="1"/>
          <p:nvPr/>
        </p:nvSpPr>
        <p:spPr>
          <a:xfrm>
            <a:off x="3680050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17F45CCB-4442-86B1-5C61-3AD1FDF390D2}"/>
              </a:ext>
            </a:extLst>
          </p:cNvPr>
          <p:cNvSpPr/>
          <p:nvPr/>
        </p:nvSpPr>
        <p:spPr>
          <a:xfrm>
            <a:off x="1816618" y="5826830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1822A-DA8B-DB1B-404F-41E13397CFDE}"/>
              </a:ext>
            </a:extLst>
          </p:cNvPr>
          <p:cNvSpPr/>
          <p:nvPr/>
        </p:nvSpPr>
        <p:spPr>
          <a:xfrm>
            <a:off x="2369113" y="5842732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88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3E5E9-66A7-6A36-A8D6-A2952A8700EE}"/>
              </a:ext>
            </a:extLst>
          </p:cNvPr>
          <p:cNvSpPr txBox="1"/>
          <p:nvPr/>
        </p:nvSpPr>
        <p:spPr>
          <a:xfrm>
            <a:off x="9509275" y="915869"/>
            <a:ext cx="1784036" cy="461665"/>
          </a:xfrm>
          <a:custGeom>
            <a:avLst/>
            <a:gdLst>
              <a:gd name="connsiteX0" fmla="*/ 0 w 1784036"/>
              <a:gd name="connsiteY0" fmla="*/ 0 h 461665"/>
              <a:gd name="connsiteX1" fmla="*/ 558998 w 1784036"/>
              <a:gd name="connsiteY1" fmla="*/ 0 h 461665"/>
              <a:gd name="connsiteX2" fmla="*/ 1189357 w 1784036"/>
              <a:gd name="connsiteY2" fmla="*/ 0 h 461665"/>
              <a:gd name="connsiteX3" fmla="*/ 1784036 w 1784036"/>
              <a:gd name="connsiteY3" fmla="*/ 0 h 461665"/>
              <a:gd name="connsiteX4" fmla="*/ 1784036 w 1784036"/>
              <a:gd name="connsiteY4" fmla="*/ 461665 h 461665"/>
              <a:gd name="connsiteX5" fmla="*/ 1189357 w 1784036"/>
              <a:gd name="connsiteY5" fmla="*/ 461665 h 461665"/>
              <a:gd name="connsiteX6" fmla="*/ 558998 w 1784036"/>
              <a:gd name="connsiteY6" fmla="*/ 461665 h 461665"/>
              <a:gd name="connsiteX7" fmla="*/ 0 w 1784036"/>
              <a:gd name="connsiteY7" fmla="*/ 461665 h 461665"/>
              <a:gd name="connsiteX8" fmla="*/ 0 w 1784036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4036" h="461665" extrusionOk="0">
                <a:moveTo>
                  <a:pt x="0" y="0"/>
                </a:moveTo>
                <a:cubicBezTo>
                  <a:pt x="261128" y="-4992"/>
                  <a:pt x="394459" y="660"/>
                  <a:pt x="558998" y="0"/>
                </a:cubicBezTo>
                <a:cubicBezTo>
                  <a:pt x="723537" y="-660"/>
                  <a:pt x="955759" y="48483"/>
                  <a:pt x="1189357" y="0"/>
                </a:cubicBezTo>
                <a:cubicBezTo>
                  <a:pt x="1422955" y="-48483"/>
                  <a:pt x="1578893" y="25239"/>
                  <a:pt x="1784036" y="0"/>
                </a:cubicBezTo>
                <a:cubicBezTo>
                  <a:pt x="1833977" y="202046"/>
                  <a:pt x="1732705" y="264830"/>
                  <a:pt x="1784036" y="461665"/>
                </a:cubicBezTo>
                <a:cubicBezTo>
                  <a:pt x="1644594" y="527573"/>
                  <a:pt x="1381380" y="422865"/>
                  <a:pt x="1189357" y="461665"/>
                </a:cubicBezTo>
                <a:cubicBezTo>
                  <a:pt x="997334" y="500465"/>
                  <a:pt x="718096" y="420248"/>
                  <a:pt x="558998" y="461665"/>
                </a:cubicBezTo>
                <a:cubicBezTo>
                  <a:pt x="399900" y="503082"/>
                  <a:pt x="152524" y="435034"/>
                  <a:pt x="0" y="461665"/>
                </a:cubicBezTo>
                <a:cubicBezTo>
                  <a:pt x="-3559" y="341905"/>
                  <a:pt x="55089" y="12242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60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4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3AD1B3-62E7-ED3E-18D0-6510224B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526"/>
            <a:ext cx="12192000" cy="51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DCE5E-3F6A-A6A2-5E82-2F3145F5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49663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579BF-3A64-1A8E-A509-C1CE5119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057" y="776859"/>
            <a:ext cx="5313220" cy="51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A90BB-C783-3303-0D14-ED6FA41E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3" y="776859"/>
            <a:ext cx="5328679" cy="5119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51090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BCB0B-5F05-BDA2-5321-0260A2034AE8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EDCD5-1197-6016-A264-E4FFB9A1B27D}"/>
              </a:ext>
            </a:extLst>
          </p:cNvPr>
          <p:cNvSpPr txBox="1"/>
          <p:nvPr/>
        </p:nvSpPr>
        <p:spPr>
          <a:xfrm>
            <a:off x="4000803" y="130008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B99CF-DE53-9759-88A0-9B75351A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54E49B-5D03-2AEE-4CEC-B0E23CB4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825" y="776859"/>
            <a:ext cx="5313220" cy="5105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D9EFF6-8EDA-6D2B-DCB1-FC0B15B3F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2" y="776859"/>
            <a:ext cx="5313220" cy="51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9D055-31A6-F7F3-58D3-4818257E3886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DA27A-DF7C-026A-BB82-84FF6FA39A84}"/>
              </a:ext>
            </a:extLst>
          </p:cNvPr>
          <p:cNvSpPr txBox="1"/>
          <p:nvPr/>
        </p:nvSpPr>
        <p:spPr>
          <a:xfrm>
            <a:off x="3546215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C3C86-90CA-CD6D-CE57-3BB61C7BF882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746CB66-3CAF-CD56-31AA-134534564E31}"/>
              </a:ext>
            </a:extLst>
          </p:cNvPr>
          <p:cNvSpPr/>
          <p:nvPr/>
        </p:nvSpPr>
        <p:spPr>
          <a:xfrm>
            <a:off x="1669446" y="5842404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1F7E6-E987-EBC5-1E40-920E6E30812A}"/>
              </a:ext>
            </a:extLst>
          </p:cNvPr>
          <p:cNvSpPr/>
          <p:nvPr/>
        </p:nvSpPr>
        <p:spPr>
          <a:xfrm>
            <a:off x="2246204" y="5842404"/>
            <a:ext cx="599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D738E-6F77-59D6-B396-FA4D0D973A32}"/>
              </a:ext>
            </a:extLst>
          </p:cNvPr>
          <p:cNvSpPr txBox="1"/>
          <p:nvPr/>
        </p:nvSpPr>
        <p:spPr>
          <a:xfrm>
            <a:off x="9474360" y="129926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0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E9A51A-AE8C-0144-A15A-7E3E261D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946"/>
            <a:ext cx="12192000" cy="46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798B1-D6C7-7D10-A452-3B1AF72C3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" y="1906621"/>
            <a:ext cx="12165786" cy="30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561C7-015F-03CA-3433-A6865C1A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8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Abril 2025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4669413" y="1062465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BFE7D7-9AE6-5EB7-FC71-7C6530E6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Enero-Abril 2025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85F9058-58A6-A8D3-5914-3CF3BCE6E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551929" y="1059119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303B8B-ADA6-2044-D552-ADCC2626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64" y="748580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463423" y="108342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924962" y="108342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ED8AC-9693-3BA2-54DE-81D5DCF1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05CEF-BA6D-4231-AE0F-E2C5BF320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489" y="918262"/>
            <a:ext cx="5485873" cy="5167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FAD7E-B2DA-D6D1-D8A0-CC107714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" y="918262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D04FB-2FF7-DF4C-4C5E-DB944BA2CF31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8A62B-A7D3-2B58-C335-E1DAD0DD29CB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6860A-036F-FBC2-F69C-092526C2E4CB}"/>
              </a:ext>
            </a:extLst>
          </p:cNvPr>
          <p:cNvSpPr txBox="1"/>
          <p:nvPr/>
        </p:nvSpPr>
        <p:spPr>
          <a:xfrm>
            <a:off x="3722125" y="125310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3ECD4F1-8CAA-A852-A85D-5F6D5F099F5F}"/>
              </a:ext>
            </a:extLst>
          </p:cNvPr>
          <p:cNvSpPr/>
          <p:nvPr/>
        </p:nvSpPr>
        <p:spPr>
          <a:xfrm>
            <a:off x="1810045" y="5954668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DF247-1AE3-33DD-8CAD-A30BE0A57F62}"/>
              </a:ext>
            </a:extLst>
          </p:cNvPr>
          <p:cNvSpPr/>
          <p:nvPr/>
        </p:nvSpPr>
        <p:spPr>
          <a:xfrm>
            <a:off x="2518750" y="5980612"/>
            <a:ext cx="10229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3945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0F8FD-1D86-D280-3E06-2FFB4EB94D31}"/>
              </a:ext>
            </a:extLst>
          </p:cNvPr>
          <p:cNvSpPr txBox="1"/>
          <p:nvPr/>
        </p:nvSpPr>
        <p:spPr>
          <a:xfrm>
            <a:off x="9462521" y="125310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4417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182E1-980F-F701-9264-39C1B0DA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974"/>
            <a:ext cx="12196095" cy="35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B6AC-18C6-B5E6-DC02-5C55F2CC1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91" y="867713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15710" y="115057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193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690705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D8C1C-BF4B-67B6-DCA8-A9BF44A0A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DC487-7C16-0BF2-5DF6-30E67DDE2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75776"/>
            <a:ext cx="5690345" cy="5111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5E0AD-5867-DFD9-2FA2-B15C84A5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7" y="867713"/>
            <a:ext cx="5690345" cy="5111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B092FC-C524-1B35-4EED-5E691B4B12CC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4B301-70D4-2BFB-D87C-73835A3A4A07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4CFFA-0238-96A1-E885-76046AEE42C9}"/>
              </a:ext>
            </a:extLst>
          </p:cNvPr>
          <p:cNvSpPr txBox="1"/>
          <p:nvPr/>
        </p:nvSpPr>
        <p:spPr>
          <a:xfrm>
            <a:off x="3949781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57699C0-B321-6285-CD51-6B289EB491C6}"/>
              </a:ext>
            </a:extLst>
          </p:cNvPr>
          <p:cNvSpPr/>
          <p:nvPr/>
        </p:nvSpPr>
        <p:spPr>
          <a:xfrm>
            <a:off x="1903276" y="5903169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7FFDC-F474-D0B3-188A-C47629C6EE3C}"/>
              </a:ext>
            </a:extLst>
          </p:cNvPr>
          <p:cNvSpPr/>
          <p:nvPr/>
        </p:nvSpPr>
        <p:spPr>
          <a:xfrm>
            <a:off x="2379786" y="5977552"/>
            <a:ext cx="8167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264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E42CD-B8C3-2A06-01C4-13640BC7BC1A}"/>
              </a:ext>
            </a:extLst>
          </p:cNvPr>
          <p:cNvSpPr txBox="1"/>
          <p:nvPr/>
        </p:nvSpPr>
        <p:spPr>
          <a:xfrm>
            <a:off x="9780226" y="115057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B81FAD-AECC-4529-52D8-90174951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895"/>
            <a:ext cx="12192000" cy="46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136</Words>
  <Application>Microsoft Office PowerPoint</Application>
  <PresentationFormat>Widescreen</PresentationFormat>
  <Paragraphs>65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 ExtraBold</vt:lpstr>
      <vt:lpstr>Calibri</vt:lpstr>
      <vt:lpstr>Franklin Gothic Book</vt:lpstr>
      <vt:lpstr>Poppins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25</cp:revision>
  <dcterms:created xsi:type="dcterms:W3CDTF">2023-05-01T14:43:40Z</dcterms:created>
  <dcterms:modified xsi:type="dcterms:W3CDTF">2025-06-01T12:44:54Z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