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336" r:id="rId5"/>
    <p:sldId id="337" r:id="rId6"/>
    <p:sldId id="339" r:id="rId7"/>
    <p:sldId id="338" r:id="rId8"/>
    <p:sldId id="340" r:id="rId9"/>
    <p:sldId id="341" r:id="rId10"/>
    <p:sldId id="345" r:id="rId11"/>
    <p:sldId id="346" r:id="rId12"/>
    <p:sldId id="348" r:id="rId13"/>
    <p:sldId id="347" r:id="rId14"/>
    <p:sldId id="349" r:id="rId15"/>
    <p:sldId id="350" r:id="rId16"/>
    <p:sldId id="351" r:id="rId17"/>
    <p:sldId id="352" r:id="rId18"/>
    <p:sldId id="353" r:id="rId19"/>
    <p:sldId id="354" r:id="rId20"/>
    <p:sldId id="355" r:id="rId21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072AD-752F-4ECA-BD63-520432C2EAE3}" v="110" dt="2025-06-01T13:23:21.659"/>
    <p1510:client id="{C0D1972B-3670-49E0-8AC9-D9EDF0DCCA41}" v="157" dt="2025-06-01T12:09:08.6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éstor Bueno" userId="d61a9449-f677-48d7-b4ab-5c8db4ace4f7" providerId="ADAL" clId="{3F0072AD-752F-4ECA-BD63-520432C2EAE3}"/>
    <pc:docChg chg="undo custSel addSld delSld modSld sldOrd">
      <pc:chgData name="Néstor Bueno" userId="d61a9449-f677-48d7-b4ab-5c8db4ace4f7" providerId="ADAL" clId="{3F0072AD-752F-4ECA-BD63-520432C2EAE3}" dt="2025-06-01T13:29:47.252" v="442" actId="1076"/>
      <pc:docMkLst>
        <pc:docMk/>
      </pc:docMkLst>
      <pc:sldChg chg="del">
        <pc:chgData name="Néstor Bueno" userId="d61a9449-f677-48d7-b4ab-5c8db4ace4f7" providerId="ADAL" clId="{3F0072AD-752F-4ECA-BD63-520432C2EAE3}" dt="2025-06-01T12:14:02.723" v="0" actId="47"/>
        <pc:sldMkLst>
          <pc:docMk/>
          <pc:sldMk cId="193143965" sldId="298"/>
        </pc:sldMkLst>
      </pc:sldChg>
      <pc:sldChg chg="del">
        <pc:chgData name="Néstor Bueno" userId="d61a9449-f677-48d7-b4ab-5c8db4ace4f7" providerId="ADAL" clId="{3F0072AD-752F-4ECA-BD63-520432C2EAE3}" dt="2025-06-01T12:51:33.974" v="190" actId="47"/>
        <pc:sldMkLst>
          <pc:docMk/>
          <pc:sldMk cId="2204747870" sldId="305"/>
        </pc:sldMkLst>
      </pc:sldChg>
      <pc:sldChg chg="del">
        <pc:chgData name="Néstor Bueno" userId="d61a9449-f677-48d7-b4ab-5c8db4ace4f7" providerId="ADAL" clId="{3F0072AD-752F-4ECA-BD63-520432C2EAE3}" dt="2025-06-01T12:40:23.165" v="118" actId="47"/>
        <pc:sldMkLst>
          <pc:docMk/>
          <pc:sldMk cId="3628595536" sldId="309"/>
        </pc:sldMkLst>
      </pc:sldChg>
      <pc:sldChg chg="del">
        <pc:chgData name="Néstor Bueno" userId="d61a9449-f677-48d7-b4ab-5c8db4ace4f7" providerId="ADAL" clId="{3F0072AD-752F-4ECA-BD63-520432C2EAE3}" dt="2025-06-01T12:40:23.165" v="118" actId="47"/>
        <pc:sldMkLst>
          <pc:docMk/>
          <pc:sldMk cId="1311271775" sldId="310"/>
        </pc:sldMkLst>
      </pc:sldChg>
      <pc:sldChg chg="del">
        <pc:chgData name="Néstor Bueno" userId="d61a9449-f677-48d7-b4ab-5c8db4ace4f7" providerId="ADAL" clId="{3F0072AD-752F-4ECA-BD63-520432C2EAE3}" dt="2025-06-01T12:40:23.165" v="118" actId="47"/>
        <pc:sldMkLst>
          <pc:docMk/>
          <pc:sldMk cId="750821955" sldId="311"/>
        </pc:sldMkLst>
      </pc:sldChg>
      <pc:sldChg chg="del">
        <pc:chgData name="Néstor Bueno" userId="d61a9449-f677-48d7-b4ab-5c8db4ace4f7" providerId="ADAL" clId="{3F0072AD-752F-4ECA-BD63-520432C2EAE3}" dt="2025-06-01T12:40:29.235" v="119" actId="47"/>
        <pc:sldMkLst>
          <pc:docMk/>
          <pc:sldMk cId="3904174755" sldId="312"/>
        </pc:sldMkLst>
      </pc:sldChg>
      <pc:sldChg chg="del">
        <pc:chgData name="Néstor Bueno" userId="d61a9449-f677-48d7-b4ab-5c8db4ace4f7" providerId="ADAL" clId="{3F0072AD-752F-4ECA-BD63-520432C2EAE3}" dt="2025-06-01T12:50:57.232" v="183" actId="47"/>
        <pc:sldMkLst>
          <pc:docMk/>
          <pc:sldMk cId="3281768060" sldId="313"/>
        </pc:sldMkLst>
      </pc:sldChg>
      <pc:sldChg chg="del">
        <pc:chgData name="Néstor Bueno" userId="d61a9449-f677-48d7-b4ab-5c8db4ace4f7" providerId="ADAL" clId="{3F0072AD-752F-4ECA-BD63-520432C2EAE3}" dt="2025-06-01T12:55:17.245" v="206" actId="47"/>
        <pc:sldMkLst>
          <pc:docMk/>
          <pc:sldMk cId="894761409" sldId="314"/>
        </pc:sldMkLst>
      </pc:sldChg>
      <pc:sldChg chg="del">
        <pc:chgData name="Néstor Bueno" userId="d61a9449-f677-48d7-b4ab-5c8db4ace4f7" providerId="ADAL" clId="{3F0072AD-752F-4ECA-BD63-520432C2EAE3}" dt="2025-06-01T12:40:29.235" v="119" actId="47"/>
        <pc:sldMkLst>
          <pc:docMk/>
          <pc:sldMk cId="2882545426" sldId="316"/>
        </pc:sldMkLst>
      </pc:sldChg>
      <pc:sldChg chg="del">
        <pc:chgData name="Néstor Bueno" userId="d61a9449-f677-48d7-b4ab-5c8db4ace4f7" providerId="ADAL" clId="{3F0072AD-752F-4ECA-BD63-520432C2EAE3}" dt="2025-06-01T13:21:05.363" v="354" actId="47"/>
        <pc:sldMkLst>
          <pc:docMk/>
          <pc:sldMk cId="2546354169" sldId="317"/>
        </pc:sldMkLst>
      </pc:sldChg>
      <pc:sldChg chg="del">
        <pc:chgData name="Néstor Bueno" userId="d61a9449-f677-48d7-b4ab-5c8db4ace4f7" providerId="ADAL" clId="{3F0072AD-752F-4ECA-BD63-520432C2EAE3}" dt="2025-06-01T13:21:05.363" v="354" actId="47"/>
        <pc:sldMkLst>
          <pc:docMk/>
          <pc:sldMk cId="4168616331" sldId="318"/>
        </pc:sldMkLst>
      </pc:sldChg>
      <pc:sldChg chg="del">
        <pc:chgData name="Néstor Bueno" userId="d61a9449-f677-48d7-b4ab-5c8db4ace4f7" providerId="ADAL" clId="{3F0072AD-752F-4ECA-BD63-520432C2EAE3}" dt="2025-06-01T13:21:05.363" v="354" actId="47"/>
        <pc:sldMkLst>
          <pc:docMk/>
          <pc:sldMk cId="1826243041" sldId="319"/>
        </pc:sldMkLst>
      </pc:sldChg>
      <pc:sldChg chg="del">
        <pc:chgData name="Néstor Bueno" userId="d61a9449-f677-48d7-b4ab-5c8db4ace4f7" providerId="ADAL" clId="{3F0072AD-752F-4ECA-BD63-520432C2EAE3}" dt="2025-06-01T13:21:05.363" v="354" actId="47"/>
        <pc:sldMkLst>
          <pc:docMk/>
          <pc:sldMk cId="1182462764" sldId="320"/>
        </pc:sldMkLst>
      </pc:sldChg>
      <pc:sldChg chg="del">
        <pc:chgData name="Néstor Bueno" userId="d61a9449-f677-48d7-b4ab-5c8db4ace4f7" providerId="ADAL" clId="{3F0072AD-752F-4ECA-BD63-520432C2EAE3}" dt="2025-06-01T13:21:13.111" v="356" actId="47"/>
        <pc:sldMkLst>
          <pc:docMk/>
          <pc:sldMk cId="507829972" sldId="321"/>
        </pc:sldMkLst>
      </pc:sldChg>
      <pc:sldChg chg="del">
        <pc:chgData name="Néstor Bueno" userId="d61a9449-f677-48d7-b4ab-5c8db4ace4f7" providerId="ADAL" clId="{3F0072AD-752F-4ECA-BD63-520432C2EAE3}" dt="2025-06-01T13:21:09.241" v="355" actId="47"/>
        <pc:sldMkLst>
          <pc:docMk/>
          <pc:sldMk cId="2231838408" sldId="322"/>
        </pc:sldMkLst>
      </pc:sldChg>
      <pc:sldChg chg="del">
        <pc:chgData name="Néstor Bueno" userId="d61a9449-f677-48d7-b4ab-5c8db4ace4f7" providerId="ADAL" clId="{3F0072AD-752F-4ECA-BD63-520432C2EAE3}" dt="2025-06-01T12:40:23.165" v="118" actId="47"/>
        <pc:sldMkLst>
          <pc:docMk/>
          <pc:sldMk cId="1826859889" sldId="325"/>
        </pc:sldMkLst>
      </pc:sldChg>
      <pc:sldChg chg="del">
        <pc:chgData name="Néstor Bueno" userId="d61a9449-f677-48d7-b4ab-5c8db4ace4f7" providerId="ADAL" clId="{3F0072AD-752F-4ECA-BD63-520432C2EAE3}" dt="2025-06-01T12:40:29.235" v="119" actId="47"/>
        <pc:sldMkLst>
          <pc:docMk/>
          <pc:sldMk cId="1310463125" sldId="326"/>
        </pc:sldMkLst>
      </pc:sldChg>
      <pc:sldChg chg="del">
        <pc:chgData name="Néstor Bueno" userId="d61a9449-f677-48d7-b4ab-5c8db4ace4f7" providerId="ADAL" clId="{3F0072AD-752F-4ECA-BD63-520432C2EAE3}" dt="2025-06-01T12:50:59.553" v="184" actId="47"/>
        <pc:sldMkLst>
          <pc:docMk/>
          <pc:sldMk cId="261051700" sldId="327"/>
        </pc:sldMkLst>
      </pc:sldChg>
      <pc:sldChg chg="del">
        <pc:chgData name="Néstor Bueno" userId="d61a9449-f677-48d7-b4ab-5c8db4ace4f7" providerId="ADAL" clId="{3F0072AD-752F-4ECA-BD63-520432C2EAE3}" dt="2025-06-01T13:21:05.363" v="354" actId="47"/>
        <pc:sldMkLst>
          <pc:docMk/>
          <pc:sldMk cId="1823800951" sldId="328"/>
        </pc:sldMkLst>
      </pc:sldChg>
      <pc:sldChg chg="del">
        <pc:chgData name="Néstor Bueno" userId="d61a9449-f677-48d7-b4ab-5c8db4ace4f7" providerId="ADAL" clId="{3F0072AD-752F-4ECA-BD63-520432C2EAE3}" dt="2025-06-01T13:21:05.363" v="354" actId="47"/>
        <pc:sldMkLst>
          <pc:docMk/>
          <pc:sldMk cId="4198736550" sldId="329"/>
        </pc:sldMkLst>
      </pc:sldChg>
      <pc:sldChg chg="del">
        <pc:chgData name="Néstor Bueno" userId="d61a9449-f677-48d7-b4ab-5c8db4ace4f7" providerId="ADAL" clId="{3F0072AD-752F-4ECA-BD63-520432C2EAE3}" dt="2025-06-01T13:21:09.241" v="355" actId="47"/>
        <pc:sldMkLst>
          <pc:docMk/>
          <pc:sldMk cId="1948177520" sldId="330"/>
        </pc:sldMkLst>
      </pc:sldChg>
      <pc:sldChg chg="del">
        <pc:chgData name="Néstor Bueno" userId="d61a9449-f677-48d7-b4ab-5c8db4ace4f7" providerId="ADAL" clId="{3F0072AD-752F-4ECA-BD63-520432C2EAE3}" dt="2025-06-01T12:40:23.165" v="118" actId="47"/>
        <pc:sldMkLst>
          <pc:docMk/>
          <pc:sldMk cId="4266162442" sldId="331"/>
        </pc:sldMkLst>
      </pc:sldChg>
      <pc:sldChg chg="del">
        <pc:chgData name="Néstor Bueno" userId="d61a9449-f677-48d7-b4ab-5c8db4ace4f7" providerId="ADAL" clId="{3F0072AD-752F-4ECA-BD63-520432C2EAE3}" dt="2025-06-01T12:40:23.165" v="118" actId="47"/>
        <pc:sldMkLst>
          <pc:docMk/>
          <pc:sldMk cId="1101710367" sldId="332"/>
        </pc:sldMkLst>
      </pc:sldChg>
      <pc:sldChg chg="del">
        <pc:chgData name="Néstor Bueno" userId="d61a9449-f677-48d7-b4ab-5c8db4ace4f7" providerId="ADAL" clId="{3F0072AD-752F-4ECA-BD63-520432C2EAE3}" dt="2025-06-01T13:21:05.363" v="354" actId="47"/>
        <pc:sldMkLst>
          <pc:docMk/>
          <pc:sldMk cId="1398146761" sldId="333"/>
        </pc:sldMkLst>
      </pc:sldChg>
      <pc:sldChg chg="del">
        <pc:chgData name="Néstor Bueno" userId="d61a9449-f677-48d7-b4ab-5c8db4ace4f7" providerId="ADAL" clId="{3F0072AD-752F-4ECA-BD63-520432C2EAE3}" dt="2025-06-01T13:21:05.363" v="354" actId="47"/>
        <pc:sldMkLst>
          <pc:docMk/>
          <pc:sldMk cId="1915807945" sldId="334"/>
        </pc:sldMkLst>
      </pc:sldChg>
      <pc:sldChg chg="modSp mod">
        <pc:chgData name="Néstor Bueno" userId="d61a9449-f677-48d7-b4ab-5c8db4ace4f7" providerId="ADAL" clId="{3F0072AD-752F-4ECA-BD63-520432C2EAE3}" dt="2025-06-01T12:51:21.296" v="186" actId="6549"/>
        <pc:sldMkLst>
          <pc:docMk/>
          <pc:sldMk cId="290315371" sldId="336"/>
        </pc:sldMkLst>
        <pc:spChg chg="mod">
          <ac:chgData name="Néstor Bueno" userId="d61a9449-f677-48d7-b4ab-5c8db4ace4f7" providerId="ADAL" clId="{3F0072AD-752F-4ECA-BD63-520432C2EAE3}" dt="2025-06-01T12:51:21.296" v="186" actId="6549"/>
          <ac:spMkLst>
            <pc:docMk/>
            <pc:sldMk cId="290315371" sldId="336"/>
            <ac:spMk id="4" creationId="{8A6BAE73-5A71-A6D1-7EB1-C5308315B951}"/>
          </ac:spMkLst>
        </pc:spChg>
      </pc:sldChg>
      <pc:sldChg chg="addSp modSp mod">
        <pc:chgData name="Néstor Bueno" userId="d61a9449-f677-48d7-b4ab-5c8db4ace4f7" providerId="ADAL" clId="{3F0072AD-752F-4ECA-BD63-520432C2EAE3}" dt="2025-06-01T13:04:32.174" v="240" actId="1076"/>
        <pc:sldMkLst>
          <pc:docMk/>
          <pc:sldMk cId="2876127581" sldId="337"/>
        </pc:sldMkLst>
        <pc:picChg chg="add mod">
          <ac:chgData name="Néstor Bueno" userId="d61a9449-f677-48d7-b4ab-5c8db4ace4f7" providerId="ADAL" clId="{3F0072AD-752F-4ECA-BD63-520432C2EAE3}" dt="2025-06-01T13:04:32.174" v="240" actId="1076"/>
          <ac:picMkLst>
            <pc:docMk/>
            <pc:sldMk cId="2876127581" sldId="337"/>
            <ac:picMk id="3" creationId="{14C0030C-845B-7BDA-08BC-6E3115BE96DE}"/>
          </ac:picMkLst>
        </pc:picChg>
      </pc:sldChg>
      <pc:sldChg chg="addSp modSp mod">
        <pc:chgData name="Néstor Bueno" userId="d61a9449-f677-48d7-b4ab-5c8db4ace4f7" providerId="ADAL" clId="{3F0072AD-752F-4ECA-BD63-520432C2EAE3}" dt="2025-06-01T13:04:38.232" v="242"/>
        <pc:sldMkLst>
          <pc:docMk/>
          <pc:sldMk cId="73125975" sldId="338"/>
        </pc:sldMkLst>
        <pc:picChg chg="add mod">
          <ac:chgData name="Néstor Bueno" userId="d61a9449-f677-48d7-b4ab-5c8db4ace4f7" providerId="ADAL" clId="{3F0072AD-752F-4ECA-BD63-520432C2EAE3}" dt="2025-06-01T13:04:38.232" v="242"/>
          <ac:picMkLst>
            <pc:docMk/>
            <pc:sldMk cId="73125975" sldId="338"/>
            <ac:picMk id="2" creationId="{4319D54F-0178-DA16-20D7-CC33978A60D5}"/>
          </ac:picMkLst>
        </pc:picChg>
      </pc:sldChg>
      <pc:sldChg chg="addSp modSp add mod">
        <pc:chgData name="Néstor Bueno" userId="d61a9449-f677-48d7-b4ab-5c8db4ace4f7" providerId="ADAL" clId="{3F0072AD-752F-4ECA-BD63-520432C2EAE3}" dt="2025-06-01T13:04:36.875" v="241"/>
        <pc:sldMkLst>
          <pc:docMk/>
          <pc:sldMk cId="3912107455" sldId="339"/>
        </pc:sldMkLst>
        <pc:graphicFrameChg chg="mod">
          <ac:chgData name="Néstor Bueno" userId="d61a9449-f677-48d7-b4ab-5c8db4ace4f7" providerId="ADAL" clId="{3F0072AD-752F-4ECA-BD63-520432C2EAE3}" dt="2025-06-01T12:16:41.191" v="9" actId="20577"/>
          <ac:graphicFrameMkLst>
            <pc:docMk/>
            <pc:sldMk cId="3912107455" sldId="339"/>
            <ac:graphicFrameMk id="9" creationId="{98D5396E-E29D-A83A-8B6A-E26330D66D65}"/>
          </ac:graphicFrameMkLst>
        </pc:graphicFrameChg>
        <pc:picChg chg="add mod">
          <ac:chgData name="Néstor Bueno" userId="d61a9449-f677-48d7-b4ab-5c8db4ace4f7" providerId="ADAL" clId="{3F0072AD-752F-4ECA-BD63-520432C2EAE3}" dt="2025-06-01T13:04:36.875" v="241"/>
          <ac:picMkLst>
            <pc:docMk/>
            <pc:sldMk cId="3912107455" sldId="339"/>
            <ac:picMk id="2" creationId="{AF9F13A1-28C7-1FE8-11A0-C25697E6EC66}"/>
          </ac:picMkLst>
        </pc:picChg>
      </pc:sldChg>
      <pc:sldChg chg="addSp modSp add mod ord">
        <pc:chgData name="Néstor Bueno" userId="d61a9449-f677-48d7-b4ab-5c8db4ace4f7" providerId="ADAL" clId="{3F0072AD-752F-4ECA-BD63-520432C2EAE3}" dt="2025-06-01T13:04:40.253" v="243"/>
        <pc:sldMkLst>
          <pc:docMk/>
          <pc:sldMk cId="4190379197" sldId="340"/>
        </pc:sldMkLst>
        <pc:graphicFrameChg chg="mod">
          <ac:chgData name="Néstor Bueno" userId="d61a9449-f677-48d7-b4ab-5c8db4ace4f7" providerId="ADAL" clId="{3F0072AD-752F-4ECA-BD63-520432C2EAE3}" dt="2025-06-01T12:18:59.216" v="38" actId="20577"/>
          <ac:graphicFrameMkLst>
            <pc:docMk/>
            <pc:sldMk cId="4190379197" sldId="340"/>
            <ac:graphicFrameMk id="9" creationId="{F3B3DC5B-50E2-D79C-313E-F12AEC37B8D3}"/>
          </ac:graphicFrameMkLst>
        </pc:graphicFrameChg>
        <pc:picChg chg="add mod">
          <ac:chgData name="Néstor Bueno" userId="d61a9449-f677-48d7-b4ab-5c8db4ace4f7" providerId="ADAL" clId="{3F0072AD-752F-4ECA-BD63-520432C2EAE3}" dt="2025-06-01T13:04:40.253" v="243"/>
          <ac:picMkLst>
            <pc:docMk/>
            <pc:sldMk cId="4190379197" sldId="340"/>
            <ac:picMk id="2" creationId="{6BB66DD3-07EF-7D5B-0FBB-DB9D427C1E73}"/>
          </ac:picMkLst>
        </pc:picChg>
      </pc:sldChg>
      <pc:sldChg chg="addSp modSp add mod ord">
        <pc:chgData name="Néstor Bueno" userId="d61a9449-f677-48d7-b4ab-5c8db4ace4f7" providerId="ADAL" clId="{3F0072AD-752F-4ECA-BD63-520432C2EAE3}" dt="2025-06-01T13:04:41.861" v="244"/>
        <pc:sldMkLst>
          <pc:docMk/>
          <pc:sldMk cId="1142322752" sldId="341"/>
        </pc:sldMkLst>
        <pc:graphicFrameChg chg="mod">
          <ac:chgData name="Néstor Bueno" userId="d61a9449-f677-48d7-b4ab-5c8db4ace4f7" providerId="ADAL" clId="{3F0072AD-752F-4ECA-BD63-520432C2EAE3}" dt="2025-06-01T12:36:25.195" v="117" actId="6549"/>
          <ac:graphicFrameMkLst>
            <pc:docMk/>
            <pc:sldMk cId="1142322752" sldId="341"/>
            <ac:graphicFrameMk id="9" creationId="{DB4C1B23-9AAF-81C5-C34C-435EEF97F94A}"/>
          </ac:graphicFrameMkLst>
        </pc:graphicFrameChg>
        <pc:picChg chg="add mod">
          <ac:chgData name="Néstor Bueno" userId="d61a9449-f677-48d7-b4ab-5c8db4ace4f7" providerId="ADAL" clId="{3F0072AD-752F-4ECA-BD63-520432C2EAE3}" dt="2025-06-01T13:04:41.861" v="244"/>
          <ac:picMkLst>
            <pc:docMk/>
            <pc:sldMk cId="1142322752" sldId="341"/>
            <ac:picMk id="2" creationId="{952AFA41-C96F-4DE8-B6CA-8608DEF27EE5}"/>
          </ac:picMkLst>
        </pc:picChg>
      </pc:sldChg>
      <pc:sldChg chg="addSp delSp modSp new del mod modClrScheme chgLayout">
        <pc:chgData name="Néstor Bueno" userId="d61a9449-f677-48d7-b4ab-5c8db4ace4f7" providerId="ADAL" clId="{3F0072AD-752F-4ECA-BD63-520432C2EAE3}" dt="2025-06-01T12:51:06.547" v="185" actId="47"/>
        <pc:sldMkLst>
          <pc:docMk/>
          <pc:sldMk cId="1828086073" sldId="342"/>
        </pc:sldMkLst>
        <pc:spChg chg="del">
          <ac:chgData name="Néstor Bueno" userId="d61a9449-f677-48d7-b4ab-5c8db4ace4f7" providerId="ADAL" clId="{3F0072AD-752F-4ECA-BD63-520432C2EAE3}" dt="2025-06-01T12:42:12.536" v="125" actId="6264"/>
          <ac:spMkLst>
            <pc:docMk/>
            <pc:sldMk cId="1828086073" sldId="342"/>
            <ac:spMk id="2" creationId="{528386F9-E2C1-3935-A55A-E1227958EFC3}"/>
          </ac:spMkLst>
        </pc:spChg>
        <pc:spChg chg="del">
          <ac:chgData name="Néstor Bueno" userId="d61a9449-f677-48d7-b4ab-5c8db4ace4f7" providerId="ADAL" clId="{3F0072AD-752F-4ECA-BD63-520432C2EAE3}" dt="2025-06-01T12:42:12.536" v="125" actId="6264"/>
          <ac:spMkLst>
            <pc:docMk/>
            <pc:sldMk cId="1828086073" sldId="342"/>
            <ac:spMk id="3" creationId="{E139CC68-3660-3D8E-88B4-E6132D10D1C8}"/>
          </ac:spMkLst>
        </pc:spChg>
        <pc:spChg chg="del">
          <ac:chgData name="Néstor Bueno" userId="d61a9449-f677-48d7-b4ab-5c8db4ace4f7" providerId="ADAL" clId="{3F0072AD-752F-4ECA-BD63-520432C2EAE3}" dt="2025-06-01T12:42:12.536" v="125" actId="6264"/>
          <ac:spMkLst>
            <pc:docMk/>
            <pc:sldMk cId="1828086073" sldId="342"/>
            <ac:spMk id="4" creationId="{5934793A-C952-52FE-86E0-E736F97CCA71}"/>
          </ac:spMkLst>
        </pc:spChg>
        <pc:spChg chg="add del mod ord">
          <ac:chgData name="Néstor Bueno" userId="d61a9449-f677-48d7-b4ab-5c8db4ace4f7" providerId="ADAL" clId="{3F0072AD-752F-4ECA-BD63-520432C2EAE3}" dt="2025-06-01T12:42:18.621" v="126" actId="700"/>
          <ac:spMkLst>
            <pc:docMk/>
            <pc:sldMk cId="1828086073" sldId="342"/>
            <ac:spMk id="5" creationId="{53D6BB59-3C05-CECB-E0CF-C1DDB672A1AB}"/>
          </ac:spMkLst>
        </pc:spChg>
        <pc:spChg chg="add del mod ord">
          <ac:chgData name="Néstor Bueno" userId="d61a9449-f677-48d7-b4ab-5c8db4ace4f7" providerId="ADAL" clId="{3F0072AD-752F-4ECA-BD63-520432C2EAE3}" dt="2025-06-01T12:42:18.621" v="126" actId="700"/>
          <ac:spMkLst>
            <pc:docMk/>
            <pc:sldMk cId="1828086073" sldId="342"/>
            <ac:spMk id="6" creationId="{D561B404-A0E5-BB00-37F4-339414342643}"/>
          </ac:spMkLst>
        </pc:spChg>
        <pc:spChg chg="add del mod ord">
          <ac:chgData name="Néstor Bueno" userId="d61a9449-f677-48d7-b4ab-5c8db4ace4f7" providerId="ADAL" clId="{3F0072AD-752F-4ECA-BD63-520432C2EAE3}" dt="2025-06-01T12:42:18.621" v="126" actId="700"/>
          <ac:spMkLst>
            <pc:docMk/>
            <pc:sldMk cId="1828086073" sldId="342"/>
            <ac:spMk id="7" creationId="{8AED4E9A-A932-030D-FBD0-C82986803178}"/>
          </ac:spMkLst>
        </pc:spChg>
        <pc:spChg chg="add mod ord">
          <ac:chgData name="Néstor Bueno" userId="d61a9449-f677-48d7-b4ab-5c8db4ace4f7" providerId="ADAL" clId="{3F0072AD-752F-4ECA-BD63-520432C2EAE3}" dt="2025-06-01T12:42:23.121" v="132" actId="20577"/>
          <ac:spMkLst>
            <pc:docMk/>
            <pc:sldMk cId="1828086073" sldId="342"/>
            <ac:spMk id="8" creationId="{88E10BFE-23EB-59C8-1C30-8EEB9E08A09C}"/>
          </ac:spMkLst>
        </pc:spChg>
        <pc:spChg chg="add mod ord">
          <ac:chgData name="Néstor Bueno" userId="d61a9449-f677-48d7-b4ab-5c8db4ace4f7" providerId="ADAL" clId="{3F0072AD-752F-4ECA-BD63-520432C2EAE3}" dt="2025-06-01T12:42:18.621" v="126" actId="700"/>
          <ac:spMkLst>
            <pc:docMk/>
            <pc:sldMk cId="1828086073" sldId="342"/>
            <ac:spMk id="9" creationId="{7ED46273-C97F-EBFD-55D1-CA524F8989EE}"/>
          </ac:spMkLst>
        </pc:spChg>
      </pc:sldChg>
      <pc:sldChg chg="modSp add del mod">
        <pc:chgData name="Néstor Bueno" userId="d61a9449-f677-48d7-b4ab-5c8db4ace4f7" providerId="ADAL" clId="{3F0072AD-752F-4ECA-BD63-520432C2EAE3}" dt="2025-06-01T12:51:06.547" v="185" actId="47"/>
        <pc:sldMkLst>
          <pc:docMk/>
          <pc:sldMk cId="231670437" sldId="343"/>
        </pc:sldMkLst>
        <pc:spChg chg="mod">
          <ac:chgData name="Néstor Bueno" userId="d61a9449-f677-48d7-b4ab-5c8db4ace4f7" providerId="ADAL" clId="{3F0072AD-752F-4ECA-BD63-520432C2EAE3}" dt="2025-06-01T12:41:07.173" v="122" actId="34807"/>
          <ac:spMkLst>
            <pc:docMk/>
            <pc:sldMk cId="231670437" sldId="343"/>
            <ac:spMk id="2" creationId="{85F29C33-318A-3EC2-CF9D-9F0E1A178877}"/>
          </ac:spMkLst>
        </pc:spChg>
        <pc:spChg chg="mod">
          <ac:chgData name="Néstor Bueno" userId="d61a9449-f677-48d7-b4ab-5c8db4ace4f7" providerId="ADAL" clId="{3F0072AD-752F-4ECA-BD63-520432C2EAE3}" dt="2025-06-01T12:41:07.173" v="122" actId="34807"/>
          <ac:spMkLst>
            <pc:docMk/>
            <pc:sldMk cId="231670437" sldId="343"/>
            <ac:spMk id="4" creationId="{E22C4202-50D4-DD24-B539-E65E69CED3CD}"/>
          </ac:spMkLst>
        </pc:spChg>
        <pc:picChg chg="mod">
          <ac:chgData name="Néstor Bueno" userId="d61a9449-f677-48d7-b4ab-5c8db4ace4f7" providerId="ADAL" clId="{3F0072AD-752F-4ECA-BD63-520432C2EAE3}" dt="2025-06-01T12:41:07.173" v="122" actId="34807"/>
          <ac:picMkLst>
            <pc:docMk/>
            <pc:sldMk cId="231670437" sldId="343"/>
            <ac:picMk id="5" creationId="{6F95B476-8392-443A-B8E2-9B279B7DF4D1}"/>
          </ac:picMkLst>
        </pc:picChg>
      </pc:sldChg>
      <pc:sldChg chg="modSp add del mod">
        <pc:chgData name="Néstor Bueno" userId="d61a9449-f677-48d7-b4ab-5c8db4ace4f7" providerId="ADAL" clId="{3F0072AD-752F-4ECA-BD63-520432C2EAE3}" dt="2025-06-01T12:51:06.547" v="185" actId="47"/>
        <pc:sldMkLst>
          <pc:docMk/>
          <pc:sldMk cId="636447441" sldId="344"/>
        </pc:sldMkLst>
        <pc:spChg chg="mod">
          <ac:chgData name="Néstor Bueno" userId="d61a9449-f677-48d7-b4ab-5c8db4ace4f7" providerId="ADAL" clId="{3F0072AD-752F-4ECA-BD63-520432C2EAE3}" dt="2025-06-01T12:41:35.679" v="124" actId="34807"/>
          <ac:spMkLst>
            <pc:docMk/>
            <pc:sldMk cId="636447441" sldId="344"/>
            <ac:spMk id="2" creationId="{4AC05044-87B7-FBD2-6232-ECCE02BED3D3}"/>
          </ac:spMkLst>
        </pc:spChg>
        <pc:spChg chg="mod">
          <ac:chgData name="Néstor Bueno" userId="d61a9449-f677-48d7-b4ab-5c8db4ace4f7" providerId="ADAL" clId="{3F0072AD-752F-4ECA-BD63-520432C2EAE3}" dt="2025-06-01T12:41:35.679" v="124" actId="34807"/>
          <ac:spMkLst>
            <pc:docMk/>
            <pc:sldMk cId="636447441" sldId="344"/>
            <ac:spMk id="4" creationId="{5903DF78-31D3-60B8-6C3A-D4CD56EBB934}"/>
          </ac:spMkLst>
        </pc:spChg>
        <pc:picChg chg="mod">
          <ac:chgData name="Néstor Bueno" userId="d61a9449-f677-48d7-b4ab-5c8db4ace4f7" providerId="ADAL" clId="{3F0072AD-752F-4ECA-BD63-520432C2EAE3}" dt="2025-06-01T12:41:35.679" v="124" actId="34807"/>
          <ac:picMkLst>
            <pc:docMk/>
            <pc:sldMk cId="636447441" sldId="344"/>
            <ac:picMk id="5" creationId="{6D21BE27-973C-4360-90CF-E68E7C41D53C}"/>
          </ac:picMkLst>
        </pc:picChg>
      </pc:sldChg>
      <pc:sldChg chg="addSp delSp modSp add mod">
        <pc:chgData name="Néstor Bueno" userId="d61a9449-f677-48d7-b4ab-5c8db4ace4f7" providerId="ADAL" clId="{3F0072AD-752F-4ECA-BD63-520432C2EAE3}" dt="2025-06-01T13:28:27.824" v="396" actId="1076"/>
        <pc:sldMkLst>
          <pc:docMk/>
          <pc:sldMk cId="118988074" sldId="345"/>
        </pc:sldMkLst>
        <pc:spChg chg="add mod">
          <ac:chgData name="Néstor Bueno" userId="d61a9449-f677-48d7-b4ab-5c8db4ace4f7" providerId="ADAL" clId="{3F0072AD-752F-4ECA-BD63-520432C2EAE3}" dt="2025-06-01T12:44:32.349" v="136" actId="478"/>
          <ac:spMkLst>
            <pc:docMk/>
            <pc:sldMk cId="118988074" sldId="345"/>
            <ac:spMk id="3" creationId="{3A245009-BEF3-215F-2161-FB9B52448FED}"/>
          </ac:spMkLst>
        </pc:spChg>
        <pc:spChg chg="add mod">
          <ac:chgData name="Néstor Bueno" userId="d61a9449-f677-48d7-b4ab-5c8db4ace4f7" providerId="ADAL" clId="{3F0072AD-752F-4ECA-BD63-520432C2EAE3}" dt="2025-06-01T13:28:27.824" v="396" actId="1076"/>
          <ac:spMkLst>
            <pc:docMk/>
            <pc:sldMk cId="118988074" sldId="345"/>
            <ac:spMk id="11" creationId="{C693C7EA-9AA6-69EE-58CA-50ED05D23967}"/>
          </ac:spMkLst>
        </pc:spChg>
        <pc:graphicFrameChg chg="del">
          <ac:chgData name="Néstor Bueno" userId="d61a9449-f677-48d7-b4ab-5c8db4ace4f7" providerId="ADAL" clId="{3F0072AD-752F-4ECA-BD63-520432C2EAE3}" dt="2025-06-01T12:44:32.349" v="136" actId="478"/>
          <ac:graphicFrameMkLst>
            <pc:docMk/>
            <pc:sldMk cId="118988074" sldId="345"/>
            <ac:graphicFrameMk id="9" creationId="{E242712F-9FC4-1DC8-C72F-2E7F793553E2}"/>
          </ac:graphicFrameMkLst>
        </pc:graphicFrameChg>
        <pc:picChg chg="mod">
          <ac:chgData name="Néstor Bueno" userId="d61a9449-f677-48d7-b4ab-5c8db4ace4f7" providerId="ADAL" clId="{3F0072AD-752F-4ECA-BD63-520432C2EAE3}" dt="2025-06-01T12:46:42.574" v="142" actId="1076"/>
          <ac:picMkLst>
            <pc:docMk/>
            <pc:sldMk cId="118988074" sldId="345"/>
            <ac:picMk id="4" creationId="{56EFEAE5-0BF0-19F3-3331-89B6926408C1}"/>
          </ac:picMkLst>
        </pc:picChg>
        <pc:picChg chg="add mod">
          <ac:chgData name="Néstor Bueno" userId="d61a9449-f677-48d7-b4ab-5c8db4ace4f7" providerId="ADAL" clId="{3F0072AD-752F-4ECA-BD63-520432C2EAE3}" dt="2025-06-01T12:46:53.827" v="146" actId="1076"/>
          <ac:picMkLst>
            <pc:docMk/>
            <pc:sldMk cId="118988074" sldId="345"/>
            <ac:picMk id="7" creationId="{20525495-880B-B041-4305-21A7626B5EBA}"/>
          </ac:picMkLst>
        </pc:picChg>
        <pc:picChg chg="add del mod">
          <ac:chgData name="Néstor Bueno" userId="d61a9449-f677-48d7-b4ab-5c8db4ace4f7" providerId="ADAL" clId="{3F0072AD-752F-4ECA-BD63-520432C2EAE3}" dt="2025-06-01T12:47:19.721" v="152" actId="478"/>
          <ac:picMkLst>
            <pc:docMk/>
            <pc:sldMk cId="118988074" sldId="345"/>
            <ac:picMk id="10" creationId="{DBFD3741-2BE0-0CED-74C7-83AC91F62F38}"/>
          </ac:picMkLst>
        </pc:picChg>
        <pc:picChg chg="add mod">
          <ac:chgData name="Néstor Bueno" userId="d61a9449-f677-48d7-b4ab-5c8db4ace4f7" providerId="ADAL" clId="{3F0072AD-752F-4ECA-BD63-520432C2EAE3}" dt="2025-06-01T13:04:43.182" v="245"/>
          <ac:picMkLst>
            <pc:docMk/>
            <pc:sldMk cId="118988074" sldId="345"/>
            <ac:picMk id="12" creationId="{5E77A540-980B-3A72-9AC6-6A082E7E25B1}"/>
          </ac:picMkLst>
        </pc:picChg>
      </pc:sldChg>
      <pc:sldChg chg="new del">
        <pc:chgData name="Néstor Bueno" userId="d61a9449-f677-48d7-b4ab-5c8db4ace4f7" providerId="ADAL" clId="{3F0072AD-752F-4ECA-BD63-520432C2EAE3}" dt="2025-06-01T12:44:25.365" v="134" actId="2696"/>
        <pc:sldMkLst>
          <pc:docMk/>
          <pc:sldMk cId="515483947" sldId="345"/>
        </pc:sldMkLst>
      </pc:sldChg>
      <pc:sldChg chg="addSp delSp modSp add mod">
        <pc:chgData name="Néstor Bueno" userId="d61a9449-f677-48d7-b4ab-5c8db4ace4f7" providerId="ADAL" clId="{3F0072AD-752F-4ECA-BD63-520432C2EAE3}" dt="2025-06-01T13:28:53.571" v="417" actId="1076"/>
        <pc:sldMkLst>
          <pc:docMk/>
          <pc:sldMk cId="1962754356" sldId="346"/>
        </pc:sldMkLst>
        <pc:spChg chg="add mod">
          <ac:chgData name="Néstor Bueno" userId="d61a9449-f677-48d7-b4ab-5c8db4ace4f7" providerId="ADAL" clId="{3F0072AD-752F-4ECA-BD63-520432C2EAE3}" dt="2025-06-01T12:50:12.307" v="180" actId="478"/>
          <ac:spMkLst>
            <pc:docMk/>
            <pc:sldMk cId="1962754356" sldId="346"/>
            <ac:spMk id="3" creationId="{7AAE7BE8-BB72-E0D7-E85E-AA7A20326643}"/>
          </ac:spMkLst>
        </pc:spChg>
        <pc:spChg chg="mod">
          <ac:chgData name="Néstor Bueno" userId="d61a9449-f677-48d7-b4ab-5c8db4ace4f7" providerId="ADAL" clId="{3F0072AD-752F-4ECA-BD63-520432C2EAE3}" dt="2025-06-01T13:28:53.571" v="417" actId="1076"/>
          <ac:spMkLst>
            <pc:docMk/>
            <pc:sldMk cId="1962754356" sldId="346"/>
            <ac:spMk id="11" creationId="{36DCD703-E162-BF42-4725-84E363F0D4F3}"/>
          </ac:spMkLst>
        </pc:spChg>
        <pc:picChg chg="del">
          <ac:chgData name="Néstor Bueno" userId="d61a9449-f677-48d7-b4ab-5c8db4ace4f7" providerId="ADAL" clId="{3F0072AD-752F-4ECA-BD63-520432C2EAE3}" dt="2025-06-01T12:50:12.307" v="180" actId="478"/>
          <ac:picMkLst>
            <pc:docMk/>
            <pc:sldMk cId="1962754356" sldId="346"/>
            <ac:picMk id="4" creationId="{9B1550D8-7F13-E7EF-374C-265E955961E6}"/>
          </ac:picMkLst>
        </pc:picChg>
        <pc:picChg chg="mod">
          <ac:chgData name="Néstor Bueno" userId="d61a9449-f677-48d7-b4ab-5c8db4ace4f7" providerId="ADAL" clId="{3F0072AD-752F-4ECA-BD63-520432C2EAE3}" dt="2025-06-01T12:50:36.713" v="182" actId="1076"/>
          <ac:picMkLst>
            <pc:docMk/>
            <pc:sldMk cId="1962754356" sldId="346"/>
            <ac:picMk id="7" creationId="{2A230DC8-1B96-B66A-F78A-DA8ABC718F67}"/>
          </ac:picMkLst>
        </pc:picChg>
        <pc:picChg chg="ord">
          <ac:chgData name="Néstor Bueno" userId="d61a9449-f677-48d7-b4ab-5c8db4ace4f7" providerId="ADAL" clId="{3F0072AD-752F-4ECA-BD63-520432C2EAE3}" dt="2025-06-01T12:50:30.474" v="181" actId="167"/>
          <ac:picMkLst>
            <pc:docMk/>
            <pc:sldMk cId="1962754356" sldId="346"/>
            <ac:picMk id="8" creationId="{F4C5C4CD-DE03-1968-A2A5-B25EB14083FA}"/>
          </ac:picMkLst>
        </pc:picChg>
        <pc:picChg chg="add mod">
          <ac:chgData name="Néstor Bueno" userId="d61a9449-f677-48d7-b4ab-5c8db4ace4f7" providerId="ADAL" clId="{3F0072AD-752F-4ECA-BD63-520432C2EAE3}" dt="2025-06-01T13:04:46.049" v="246"/>
          <ac:picMkLst>
            <pc:docMk/>
            <pc:sldMk cId="1962754356" sldId="346"/>
            <ac:picMk id="9" creationId="{F4CEAAA9-CE20-AA20-73CC-A2679DDCBB9C}"/>
          </ac:picMkLst>
        </pc:picChg>
        <pc:picChg chg="add mod">
          <ac:chgData name="Néstor Bueno" userId="d61a9449-f677-48d7-b4ab-5c8db4ace4f7" providerId="ADAL" clId="{3F0072AD-752F-4ECA-BD63-520432C2EAE3}" dt="2025-06-01T13:04:52.439" v="247"/>
          <ac:picMkLst>
            <pc:docMk/>
            <pc:sldMk cId="1962754356" sldId="346"/>
            <ac:picMk id="10" creationId="{7F4DB274-7A26-F2DA-FD64-0B803086BF87}"/>
          </ac:picMkLst>
        </pc:picChg>
      </pc:sldChg>
      <pc:sldChg chg="modSp add mod ord">
        <pc:chgData name="Néstor Bueno" userId="d61a9449-f677-48d7-b4ab-5c8db4ace4f7" providerId="ADAL" clId="{3F0072AD-752F-4ECA-BD63-520432C2EAE3}" dt="2025-06-01T12:51:40.275" v="198" actId="20577"/>
        <pc:sldMkLst>
          <pc:docMk/>
          <pc:sldMk cId="2917461688" sldId="347"/>
        </pc:sldMkLst>
        <pc:spChg chg="mod">
          <ac:chgData name="Néstor Bueno" userId="d61a9449-f677-48d7-b4ab-5c8db4ace4f7" providerId="ADAL" clId="{3F0072AD-752F-4ECA-BD63-520432C2EAE3}" dt="2025-06-01T12:51:40.275" v="198" actId="20577"/>
          <ac:spMkLst>
            <pc:docMk/>
            <pc:sldMk cId="2917461688" sldId="347"/>
            <ac:spMk id="4" creationId="{96350E7F-1EA6-AC1B-5DBE-119F94FA5A56}"/>
          </ac:spMkLst>
        </pc:spChg>
      </pc:sldChg>
      <pc:sldChg chg="addSp delSp modSp add mod ord">
        <pc:chgData name="Néstor Bueno" userId="d61a9449-f677-48d7-b4ab-5c8db4ace4f7" providerId="ADAL" clId="{3F0072AD-752F-4ECA-BD63-520432C2EAE3}" dt="2025-06-01T13:04:56.002" v="248"/>
        <pc:sldMkLst>
          <pc:docMk/>
          <pc:sldMk cId="1697665575" sldId="348"/>
        </pc:sldMkLst>
        <pc:spChg chg="add mod">
          <ac:chgData name="Néstor Bueno" userId="d61a9449-f677-48d7-b4ab-5c8db4ace4f7" providerId="ADAL" clId="{3F0072AD-752F-4ECA-BD63-520432C2EAE3}" dt="2025-06-01T12:53:31.638" v="202" actId="478"/>
          <ac:spMkLst>
            <pc:docMk/>
            <pc:sldMk cId="1697665575" sldId="348"/>
            <ac:spMk id="3" creationId="{83BF577D-420B-F5DA-3569-1BD31C3CAE2E}"/>
          </ac:spMkLst>
        </pc:spChg>
        <pc:spChg chg="add mod">
          <ac:chgData name="Néstor Bueno" userId="d61a9449-f677-48d7-b4ab-5c8db4ace4f7" providerId="ADAL" clId="{3F0072AD-752F-4ECA-BD63-520432C2EAE3}" dt="2025-06-01T12:54:42.910" v="205" actId="478"/>
          <ac:spMkLst>
            <pc:docMk/>
            <pc:sldMk cId="1697665575" sldId="348"/>
            <ac:spMk id="9" creationId="{94A12FC2-3B0A-7D58-81CA-8B67ADB48A3B}"/>
          </ac:spMkLst>
        </pc:spChg>
        <pc:picChg chg="del">
          <ac:chgData name="Néstor Bueno" userId="d61a9449-f677-48d7-b4ab-5c8db4ace4f7" providerId="ADAL" clId="{3F0072AD-752F-4ECA-BD63-520432C2EAE3}" dt="2025-06-01T12:53:31.638" v="202" actId="478"/>
          <ac:picMkLst>
            <pc:docMk/>
            <pc:sldMk cId="1697665575" sldId="348"/>
            <ac:picMk id="4" creationId="{EEEC8F1C-F6A9-79A4-50BE-4AED46F5998E}"/>
          </ac:picMkLst>
        </pc:picChg>
        <pc:picChg chg="del ord">
          <ac:chgData name="Néstor Bueno" userId="d61a9449-f677-48d7-b4ab-5c8db4ace4f7" providerId="ADAL" clId="{3F0072AD-752F-4ECA-BD63-520432C2EAE3}" dt="2025-06-01T12:54:42.910" v="205" actId="478"/>
          <ac:picMkLst>
            <pc:docMk/>
            <pc:sldMk cId="1697665575" sldId="348"/>
            <ac:picMk id="6" creationId="{16C3781D-91BD-CF36-7EA6-54D7D0FCC68D}"/>
          </ac:picMkLst>
        </pc:picChg>
        <pc:picChg chg="del">
          <ac:chgData name="Néstor Bueno" userId="d61a9449-f677-48d7-b4ab-5c8db4ace4f7" providerId="ADAL" clId="{3F0072AD-752F-4ECA-BD63-520432C2EAE3}" dt="2025-06-01T12:53:48.383" v="204" actId="478"/>
          <ac:picMkLst>
            <pc:docMk/>
            <pc:sldMk cId="1697665575" sldId="348"/>
            <ac:picMk id="7" creationId="{EAB5240C-2792-9C5D-562F-A0A18AC2640E}"/>
          </ac:picMkLst>
        </pc:picChg>
        <pc:picChg chg="add mod">
          <ac:chgData name="Néstor Bueno" userId="d61a9449-f677-48d7-b4ab-5c8db4ace4f7" providerId="ADAL" clId="{3F0072AD-752F-4ECA-BD63-520432C2EAE3}" dt="2025-06-01T13:04:56.002" v="248"/>
          <ac:picMkLst>
            <pc:docMk/>
            <pc:sldMk cId="1697665575" sldId="348"/>
            <ac:picMk id="12" creationId="{9F75773C-ECC3-BBF0-8847-06847EC5D5F1}"/>
          </ac:picMkLst>
        </pc:picChg>
      </pc:sldChg>
      <pc:sldChg chg="addSp modSp add mod ord">
        <pc:chgData name="Néstor Bueno" userId="d61a9449-f677-48d7-b4ab-5c8db4ace4f7" providerId="ADAL" clId="{3F0072AD-752F-4ECA-BD63-520432C2EAE3}" dt="2025-06-01T13:18:58.565" v="345" actId="27918"/>
        <pc:sldMkLst>
          <pc:docMk/>
          <pc:sldMk cId="1877321853" sldId="349"/>
        </pc:sldMkLst>
        <pc:graphicFrameChg chg="mod">
          <ac:chgData name="Néstor Bueno" userId="d61a9449-f677-48d7-b4ab-5c8db4ace4f7" providerId="ADAL" clId="{3F0072AD-752F-4ECA-BD63-520432C2EAE3}" dt="2025-06-01T12:57:08.418" v="217" actId="20577"/>
          <ac:graphicFrameMkLst>
            <pc:docMk/>
            <pc:sldMk cId="1877321853" sldId="349"/>
            <ac:graphicFrameMk id="9" creationId="{308C2871-B774-6F8F-E111-E0BFCE198C6A}"/>
          </ac:graphicFrameMkLst>
        </pc:graphicFrameChg>
        <pc:picChg chg="add mod">
          <ac:chgData name="Néstor Bueno" userId="d61a9449-f677-48d7-b4ab-5c8db4ace4f7" providerId="ADAL" clId="{3F0072AD-752F-4ECA-BD63-520432C2EAE3}" dt="2025-06-01T13:06:18.211" v="255" actId="1076"/>
          <ac:picMkLst>
            <pc:docMk/>
            <pc:sldMk cId="1877321853" sldId="349"/>
            <ac:picMk id="3" creationId="{9BAFAB08-0123-FB7C-3CB5-95FED10E2C1E}"/>
          </ac:picMkLst>
        </pc:picChg>
      </pc:sldChg>
      <pc:sldChg chg="addSp delSp modSp add mod ord">
        <pc:chgData name="Néstor Bueno" userId="d61a9449-f677-48d7-b4ab-5c8db4ace4f7" providerId="ADAL" clId="{3F0072AD-752F-4ECA-BD63-520432C2EAE3}" dt="2025-06-01T13:21:33.903" v="359"/>
        <pc:sldMkLst>
          <pc:docMk/>
          <pc:sldMk cId="3255495826" sldId="350"/>
        </pc:sldMkLst>
        <pc:graphicFrameChg chg="mod">
          <ac:chgData name="Néstor Bueno" userId="d61a9449-f677-48d7-b4ab-5c8db4ace4f7" providerId="ADAL" clId="{3F0072AD-752F-4ECA-BD63-520432C2EAE3}" dt="2025-06-01T13:07:42.123" v="266" actId="20577"/>
          <ac:graphicFrameMkLst>
            <pc:docMk/>
            <pc:sldMk cId="3255495826" sldId="350"/>
            <ac:graphicFrameMk id="9" creationId="{EE22AADD-0CEA-9431-E8C0-28D2439E3DE8}"/>
          </ac:graphicFrameMkLst>
        </pc:graphicFrameChg>
        <pc:picChg chg="del">
          <ac:chgData name="Néstor Bueno" userId="d61a9449-f677-48d7-b4ab-5c8db4ace4f7" providerId="ADAL" clId="{3F0072AD-752F-4ECA-BD63-520432C2EAE3}" dt="2025-06-01T13:21:33.233" v="358" actId="478"/>
          <ac:picMkLst>
            <pc:docMk/>
            <pc:sldMk cId="3255495826" sldId="350"/>
            <ac:picMk id="2" creationId="{116B169B-2093-E1EB-1DDE-9AC07BA2422A}"/>
          </ac:picMkLst>
        </pc:picChg>
        <pc:picChg chg="add mod">
          <ac:chgData name="Néstor Bueno" userId="d61a9449-f677-48d7-b4ab-5c8db4ace4f7" providerId="ADAL" clId="{3F0072AD-752F-4ECA-BD63-520432C2EAE3}" dt="2025-06-01T13:21:33.903" v="359"/>
          <ac:picMkLst>
            <pc:docMk/>
            <pc:sldMk cId="3255495826" sldId="350"/>
            <ac:picMk id="3" creationId="{14020CB5-D185-382E-14DB-01E990334579}"/>
          </ac:picMkLst>
        </pc:picChg>
      </pc:sldChg>
      <pc:sldChg chg="addSp delSp modSp add mod">
        <pc:chgData name="Néstor Bueno" userId="d61a9449-f677-48d7-b4ab-5c8db4ace4f7" providerId="ADAL" clId="{3F0072AD-752F-4ECA-BD63-520432C2EAE3}" dt="2025-06-01T13:21:37.949" v="361"/>
        <pc:sldMkLst>
          <pc:docMk/>
          <pc:sldMk cId="2566179861" sldId="351"/>
        </pc:sldMkLst>
        <pc:graphicFrameChg chg="mod">
          <ac:chgData name="Néstor Bueno" userId="d61a9449-f677-48d7-b4ab-5c8db4ace4f7" providerId="ADAL" clId="{3F0072AD-752F-4ECA-BD63-520432C2EAE3}" dt="2025-06-01T13:11:43.114" v="292" actId="20577"/>
          <ac:graphicFrameMkLst>
            <pc:docMk/>
            <pc:sldMk cId="2566179861" sldId="351"/>
            <ac:graphicFrameMk id="9" creationId="{368CD0B2-BDC8-4917-361D-67371B65F1F7}"/>
          </ac:graphicFrameMkLst>
        </pc:graphicFrameChg>
        <pc:picChg chg="del">
          <ac:chgData name="Néstor Bueno" userId="d61a9449-f677-48d7-b4ab-5c8db4ace4f7" providerId="ADAL" clId="{3F0072AD-752F-4ECA-BD63-520432C2EAE3}" dt="2025-06-01T13:21:37.490" v="360" actId="478"/>
          <ac:picMkLst>
            <pc:docMk/>
            <pc:sldMk cId="2566179861" sldId="351"/>
            <ac:picMk id="2" creationId="{45D172D4-4556-84D4-F2EC-DC05682C09B0}"/>
          </ac:picMkLst>
        </pc:picChg>
        <pc:picChg chg="add mod">
          <ac:chgData name="Néstor Bueno" userId="d61a9449-f677-48d7-b4ab-5c8db4ace4f7" providerId="ADAL" clId="{3F0072AD-752F-4ECA-BD63-520432C2EAE3}" dt="2025-06-01T13:21:37.949" v="361"/>
          <ac:picMkLst>
            <pc:docMk/>
            <pc:sldMk cId="2566179861" sldId="351"/>
            <ac:picMk id="3" creationId="{5767D72A-9206-14B5-7D99-A3F62D6974CF}"/>
          </ac:picMkLst>
        </pc:picChg>
      </pc:sldChg>
      <pc:sldChg chg="addSp delSp modSp add mod">
        <pc:chgData name="Néstor Bueno" userId="d61a9449-f677-48d7-b4ab-5c8db4ace4f7" providerId="ADAL" clId="{3F0072AD-752F-4ECA-BD63-520432C2EAE3}" dt="2025-06-01T13:21:40.991" v="363"/>
        <pc:sldMkLst>
          <pc:docMk/>
          <pc:sldMk cId="1736960753" sldId="352"/>
        </pc:sldMkLst>
        <pc:graphicFrameChg chg="mod">
          <ac:chgData name="Néstor Bueno" userId="d61a9449-f677-48d7-b4ab-5c8db4ace4f7" providerId="ADAL" clId="{3F0072AD-752F-4ECA-BD63-520432C2EAE3}" dt="2025-06-01T13:12:08.583" v="308" actId="20577"/>
          <ac:graphicFrameMkLst>
            <pc:docMk/>
            <pc:sldMk cId="1736960753" sldId="352"/>
            <ac:graphicFrameMk id="9" creationId="{E2A45C4A-437C-7825-93A9-0E7E0BFB3EED}"/>
          </ac:graphicFrameMkLst>
        </pc:graphicFrameChg>
        <pc:picChg chg="del">
          <ac:chgData name="Néstor Bueno" userId="d61a9449-f677-48d7-b4ab-5c8db4ace4f7" providerId="ADAL" clId="{3F0072AD-752F-4ECA-BD63-520432C2EAE3}" dt="2025-06-01T13:21:40.623" v="362" actId="478"/>
          <ac:picMkLst>
            <pc:docMk/>
            <pc:sldMk cId="1736960753" sldId="352"/>
            <ac:picMk id="2" creationId="{E2658637-EF31-DAC5-DB25-6D68BEAD5E17}"/>
          </ac:picMkLst>
        </pc:picChg>
        <pc:picChg chg="add mod">
          <ac:chgData name="Néstor Bueno" userId="d61a9449-f677-48d7-b4ab-5c8db4ace4f7" providerId="ADAL" clId="{3F0072AD-752F-4ECA-BD63-520432C2EAE3}" dt="2025-06-01T13:21:40.991" v="363"/>
          <ac:picMkLst>
            <pc:docMk/>
            <pc:sldMk cId="1736960753" sldId="352"/>
            <ac:picMk id="3" creationId="{0D84901D-FB8E-3978-7A52-9EB90D52C19F}"/>
          </ac:picMkLst>
        </pc:picChg>
      </pc:sldChg>
      <pc:sldChg chg="addSp delSp modSp add mod">
        <pc:chgData name="Néstor Bueno" userId="d61a9449-f677-48d7-b4ab-5c8db4ace4f7" providerId="ADAL" clId="{3F0072AD-752F-4ECA-BD63-520432C2EAE3}" dt="2025-06-01T13:21:44.485" v="365"/>
        <pc:sldMkLst>
          <pc:docMk/>
          <pc:sldMk cId="2874655244" sldId="353"/>
        </pc:sldMkLst>
        <pc:graphicFrameChg chg="mod">
          <ac:chgData name="Néstor Bueno" userId="d61a9449-f677-48d7-b4ab-5c8db4ace4f7" providerId="ADAL" clId="{3F0072AD-752F-4ECA-BD63-520432C2EAE3}" dt="2025-06-01T13:11:55.593" v="300" actId="20577"/>
          <ac:graphicFrameMkLst>
            <pc:docMk/>
            <pc:sldMk cId="2874655244" sldId="353"/>
            <ac:graphicFrameMk id="9" creationId="{152CD33F-3E39-B4BD-8638-5AC0018985B2}"/>
          </ac:graphicFrameMkLst>
        </pc:graphicFrameChg>
        <pc:picChg chg="del">
          <ac:chgData name="Néstor Bueno" userId="d61a9449-f677-48d7-b4ab-5c8db4ace4f7" providerId="ADAL" clId="{3F0072AD-752F-4ECA-BD63-520432C2EAE3}" dt="2025-06-01T13:21:44.118" v="364" actId="478"/>
          <ac:picMkLst>
            <pc:docMk/>
            <pc:sldMk cId="2874655244" sldId="353"/>
            <ac:picMk id="2" creationId="{1E2A6F8A-7077-FF0D-5F7E-011EADA89F54}"/>
          </ac:picMkLst>
        </pc:picChg>
        <pc:picChg chg="add mod">
          <ac:chgData name="Néstor Bueno" userId="d61a9449-f677-48d7-b4ab-5c8db4ace4f7" providerId="ADAL" clId="{3F0072AD-752F-4ECA-BD63-520432C2EAE3}" dt="2025-06-01T13:21:44.485" v="365"/>
          <ac:picMkLst>
            <pc:docMk/>
            <pc:sldMk cId="2874655244" sldId="353"/>
            <ac:picMk id="3" creationId="{FAAB8B2D-8AA0-10D9-EA0D-D6E102EA38C1}"/>
          </ac:picMkLst>
        </pc:picChg>
      </pc:sldChg>
      <pc:sldChg chg="addSp delSp modSp add mod">
        <pc:chgData name="Néstor Bueno" userId="d61a9449-f677-48d7-b4ab-5c8db4ace4f7" providerId="ADAL" clId="{3F0072AD-752F-4ECA-BD63-520432C2EAE3}" dt="2025-06-01T13:29:25.650" v="438" actId="1076"/>
        <pc:sldMkLst>
          <pc:docMk/>
          <pc:sldMk cId="2409229631" sldId="354"/>
        </pc:sldMkLst>
        <pc:spChg chg="add mod">
          <ac:chgData name="Néstor Bueno" userId="d61a9449-f677-48d7-b4ab-5c8db4ace4f7" providerId="ADAL" clId="{3F0072AD-752F-4ECA-BD63-520432C2EAE3}" dt="2025-06-01T13:22:51.804" v="371" actId="478"/>
          <ac:spMkLst>
            <pc:docMk/>
            <pc:sldMk cId="2409229631" sldId="354"/>
            <ac:spMk id="3" creationId="{44D0ABFD-FE96-7E6B-111D-B7AB26719A1B}"/>
          </ac:spMkLst>
        </pc:spChg>
        <pc:spChg chg="mod">
          <ac:chgData name="Néstor Bueno" userId="d61a9449-f677-48d7-b4ab-5c8db4ace4f7" providerId="ADAL" clId="{3F0072AD-752F-4ECA-BD63-520432C2EAE3}" dt="2025-06-01T13:29:25.650" v="438" actId="1076"/>
          <ac:spMkLst>
            <pc:docMk/>
            <pc:sldMk cId="2409229631" sldId="354"/>
            <ac:spMk id="11" creationId="{32ECE318-D506-3FC6-4102-AEECB10A7A47}"/>
          </ac:spMkLst>
        </pc:spChg>
        <pc:picChg chg="del">
          <ac:chgData name="Néstor Bueno" userId="d61a9449-f677-48d7-b4ab-5c8db4ace4f7" providerId="ADAL" clId="{3F0072AD-752F-4ECA-BD63-520432C2EAE3}" dt="2025-06-01T13:22:51.804" v="371" actId="478"/>
          <ac:picMkLst>
            <pc:docMk/>
            <pc:sldMk cId="2409229631" sldId="354"/>
            <ac:picMk id="4" creationId="{11D702C2-5C7B-8301-9680-76CBB6AE9EC1}"/>
          </ac:picMkLst>
        </pc:picChg>
        <pc:picChg chg="ord">
          <ac:chgData name="Néstor Bueno" userId="d61a9449-f677-48d7-b4ab-5c8db4ace4f7" providerId="ADAL" clId="{3F0072AD-752F-4ECA-BD63-520432C2EAE3}" dt="2025-06-01T13:22:59.671" v="372" actId="167"/>
          <ac:picMkLst>
            <pc:docMk/>
            <pc:sldMk cId="2409229631" sldId="354"/>
            <ac:picMk id="6" creationId="{E2EFB3BB-94F7-5C18-83E2-D4044AE99E44}"/>
          </ac:picMkLst>
        </pc:picChg>
        <pc:picChg chg="del">
          <ac:chgData name="Néstor Bueno" userId="d61a9449-f677-48d7-b4ab-5c8db4ace4f7" providerId="ADAL" clId="{3F0072AD-752F-4ECA-BD63-520432C2EAE3}" dt="2025-06-01T13:23:02.416" v="373" actId="478"/>
          <ac:picMkLst>
            <pc:docMk/>
            <pc:sldMk cId="2409229631" sldId="354"/>
            <ac:picMk id="7" creationId="{0065B140-59CA-CB14-8CCC-F5B924F400BB}"/>
          </ac:picMkLst>
        </pc:picChg>
        <pc:picChg chg="add mod">
          <ac:chgData name="Néstor Bueno" userId="d61a9449-f677-48d7-b4ab-5c8db4ace4f7" providerId="ADAL" clId="{3F0072AD-752F-4ECA-BD63-520432C2EAE3}" dt="2025-06-01T13:23:21.659" v="375"/>
          <ac:picMkLst>
            <pc:docMk/>
            <pc:sldMk cId="2409229631" sldId="354"/>
            <ac:picMk id="8" creationId="{AB44E39B-8EFB-7F70-D2CE-F6FB5965A37E}"/>
          </ac:picMkLst>
        </pc:picChg>
        <pc:picChg chg="del">
          <ac:chgData name="Néstor Bueno" userId="d61a9449-f677-48d7-b4ab-5c8db4ace4f7" providerId="ADAL" clId="{3F0072AD-752F-4ECA-BD63-520432C2EAE3}" dt="2025-06-01T13:23:21.166" v="374" actId="478"/>
          <ac:picMkLst>
            <pc:docMk/>
            <pc:sldMk cId="2409229631" sldId="354"/>
            <ac:picMk id="12" creationId="{B30DE29B-CE4A-5F5B-0194-BDF0D338A812}"/>
          </ac:picMkLst>
        </pc:picChg>
      </pc:sldChg>
      <pc:sldChg chg="addSp delSp modSp add mod">
        <pc:chgData name="Néstor Bueno" userId="d61a9449-f677-48d7-b4ab-5c8db4ace4f7" providerId="ADAL" clId="{3F0072AD-752F-4ECA-BD63-520432C2EAE3}" dt="2025-06-01T13:29:47.252" v="442" actId="1076"/>
        <pc:sldMkLst>
          <pc:docMk/>
          <pc:sldMk cId="2480852657" sldId="355"/>
        </pc:sldMkLst>
        <pc:spChg chg="add mod">
          <ac:chgData name="Néstor Bueno" userId="d61a9449-f677-48d7-b4ab-5c8db4ace4f7" providerId="ADAL" clId="{3F0072AD-752F-4ECA-BD63-520432C2EAE3}" dt="2025-06-01T13:22:17.948" v="368" actId="478"/>
          <ac:spMkLst>
            <pc:docMk/>
            <pc:sldMk cId="2480852657" sldId="355"/>
            <ac:spMk id="4" creationId="{03C9EED6-0D0E-EF31-9924-FC14FED20036}"/>
          </ac:spMkLst>
        </pc:spChg>
        <pc:spChg chg="mod">
          <ac:chgData name="Néstor Bueno" userId="d61a9449-f677-48d7-b4ab-5c8db4ace4f7" providerId="ADAL" clId="{3F0072AD-752F-4ECA-BD63-520432C2EAE3}" dt="2025-06-01T13:29:47.252" v="442" actId="1076"/>
          <ac:spMkLst>
            <pc:docMk/>
            <pc:sldMk cId="2480852657" sldId="355"/>
            <ac:spMk id="11" creationId="{01349683-6136-3CB7-1A51-3C92171F1250}"/>
          </ac:spMkLst>
        </pc:spChg>
        <pc:picChg chg="add mod">
          <ac:chgData name="Néstor Bueno" userId="d61a9449-f677-48d7-b4ab-5c8db4ace4f7" providerId="ADAL" clId="{3F0072AD-752F-4ECA-BD63-520432C2EAE3}" dt="2025-06-01T13:21:48.128" v="367"/>
          <ac:picMkLst>
            <pc:docMk/>
            <pc:sldMk cId="2480852657" sldId="355"/>
            <ac:picMk id="2" creationId="{23FBF476-25F4-2A30-08EF-D19FD4E1109B}"/>
          </ac:picMkLst>
        </pc:picChg>
        <pc:picChg chg="ord">
          <ac:chgData name="Néstor Bueno" userId="d61a9449-f677-48d7-b4ab-5c8db4ace4f7" providerId="ADAL" clId="{3F0072AD-752F-4ECA-BD63-520432C2EAE3}" dt="2025-06-01T13:22:27.531" v="369" actId="167"/>
          <ac:picMkLst>
            <pc:docMk/>
            <pc:sldMk cId="2480852657" sldId="355"/>
            <ac:picMk id="6" creationId="{7B17CDBF-636E-1251-75B1-56407BF8C0DF}"/>
          </ac:picMkLst>
        </pc:picChg>
        <pc:picChg chg="mod">
          <ac:chgData name="Néstor Bueno" userId="d61a9449-f677-48d7-b4ab-5c8db4ace4f7" providerId="ADAL" clId="{3F0072AD-752F-4ECA-BD63-520432C2EAE3}" dt="2025-06-01T13:22:30.774" v="370" actId="1076"/>
          <ac:picMkLst>
            <pc:docMk/>
            <pc:sldMk cId="2480852657" sldId="355"/>
            <ac:picMk id="7" creationId="{BF56D040-EAAD-7D16-5D7C-6E0B8C5A496B}"/>
          </ac:picMkLst>
        </pc:picChg>
        <pc:picChg chg="del">
          <ac:chgData name="Néstor Bueno" userId="d61a9449-f677-48d7-b4ab-5c8db4ace4f7" providerId="ADAL" clId="{3F0072AD-752F-4ECA-BD63-520432C2EAE3}" dt="2025-06-01T13:22:17.948" v="368" actId="478"/>
          <ac:picMkLst>
            <pc:docMk/>
            <pc:sldMk cId="2480852657" sldId="355"/>
            <ac:picMk id="8" creationId="{D320539F-D84C-492A-9B45-8FE874A03790}"/>
          </ac:picMkLst>
        </pc:picChg>
        <pc:picChg chg="del">
          <ac:chgData name="Néstor Bueno" userId="d61a9449-f677-48d7-b4ab-5c8db4ace4f7" providerId="ADAL" clId="{3F0072AD-752F-4ECA-BD63-520432C2EAE3}" dt="2025-06-01T13:21:47.754" v="366" actId="478"/>
          <ac:picMkLst>
            <pc:docMk/>
            <pc:sldMk cId="2480852657" sldId="355"/>
            <ac:picMk id="10" creationId="{3025B101-7E87-05D3-F1DD-596BDB247DD0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12144</c:v>
                </c:pt>
                <c:pt idx="1">
                  <c:v>11647</c:v>
                </c:pt>
                <c:pt idx="2">
                  <c:v>12481</c:v>
                </c:pt>
                <c:pt idx="3">
                  <c:v>5546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7736</c:v>
                </c:pt>
                <c:pt idx="1">
                  <c:v>7562</c:v>
                </c:pt>
                <c:pt idx="2">
                  <c:v>8393</c:v>
                </c:pt>
                <c:pt idx="3">
                  <c:v>3719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4408</c:v>
                </c:pt>
                <c:pt idx="1">
                  <c:v>4085</c:v>
                </c:pt>
                <c:pt idx="2">
                  <c:v>4088</c:v>
                </c:pt>
                <c:pt idx="3">
                  <c:v>1827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- </a:t>
            </a:r>
            <a:r>
              <a:rPr lang="es-VE" noProof="0" dirty="0" err="1"/>
              <a:t>market</a:t>
            </a:r>
            <a:r>
              <a:rPr lang="es-VE" noProof="0" dirty="0"/>
              <a:t>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4.4280442804428041E-2</c:v>
                </c:pt>
                <c:pt idx="1">
                  <c:v>0.31541218637992829</c:v>
                </c:pt>
                <c:pt idx="2">
                  <c:v>0.20664206642066421</c:v>
                </c:pt>
                <c:pt idx="3">
                  <c:v>0.16901408450704225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1086</c:v>
                </c:pt>
                <c:pt idx="1">
                  <c:v>1265</c:v>
                </c:pt>
                <c:pt idx="2">
                  <c:v>1010</c:v>
                </c:pt>
                <c:pt idx="3">
                  <c:v>1056</c:v>
                </c:pt>
                <c:pt idx="4">
                  <c:v>1129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611</c:v>
                </c:pt>
                <c:pt idx="1">
                  <c:v>856</c:v>
                </c:pt>
                <c:pt idx="2">
                  <c:v>669</c:v>
                </c:pt>
                <c:pt idx="3">
                  <c:v>759</c:v>
                </c:pt>
                <c:pt idx="4">
                  <c:v>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475</c:v>
                </c:pt>
                <c:pt idx="1">
                  <c:v>409</c:v>
                </c:pt>
                <c:pt idx="2">
                  <c:v>341</c:v>
                </c:pt>
                <c:pt idx="3">
                  <c:v>297</c:v>
                </c:pt>
                <c:pt idx="4">
                  <c:v>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833</c:v>
                </c:pt>
                <c:pt idx="1">
                  <c:v>671</c:v>
                </c:pt>
                <c:pt idx="2">
                  <c:v>796</c:v>
                </c:pt>
                <c:pt idx="3">
                  <c:v>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134</c:v>
                </c:pt>
                <c:pt idx="1">
                  <c:v>96</c:v>
                </c:pt>
                <c:pt idx="2">
                  <c:v>99</c:v>
                </c:pt>
                <c:pt idx="3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699</c:v>
                </c:pt>
                <c:pt idx="1">
                  <c:v>575</c:v>
                </c:pt>
                <c:pt idx="2">
                  <c:v>697</c:v>
                </c:pt>
                <c:pt idx="3">
                  <c:v>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52</c:v>
                </c:pt>
                <c:pt idx="1">
                  <c:v>34</c:v>
                </c:pt>
                <c:pt idx="2">
                  <c:v>80</c:v>
                </c:pt>
                <c:pt idx="3">
                  <c:v>46</c:v>
                </c:pt>
                <c:pt idx="4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</c:v>
                </c:pt>
                <c:pt idx="1">
                  <c:v>9</c:v>
                </c:pt>
                <c:pt idx="2">
                  <c:v>1</c:v>
                </c:pt>
                <c:pt idx="3">
                  <c:v>8</c:v>
                </c:pt>
                <c:pt idx="4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46</c:v>
                </c:pt>
                <c:pt idx="1">
                  <c:v>25</c:v>
                </c:pt>
                <c:pt idx="2">
                  <c:v>79</c:v>
                </c:pt>
                <c:pt idx="3">
                  <c:v>38</c:v>
                </c:pt>
                <c:pt idx="4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- </a:t>
            </a:r>
            <a:r>
              <a:rPr lang="es-VE" noProof="0" dirty="0" err="1"/>
              <a:t>market</a:t>
            </a:r>
            <a:r>
              <a:rPr lang="es-VE" noProof="0" dirty="0"/>
              <a:t> share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6.85935441370224E-2</c:v>
                </c:pt>
                <c:pt idx="1">
                  <c:v>5.7611402077788275E-2</c:v>
                </c:pt>
                <c:pt idx="2">
                  <c:v>6.3776940950244373E-2</c:v>
                </c:pt>
                <c:pt idx="3">
                  <c:v>5.2650558961413629E-2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271</c:v>
                </c:pt>
                <c:pt idx="1">
                  <c:v>279</c:v>
                </c:pt>
                <c:pt idx="2">
                  <c:v>271</c:v>
                </c:pt>
                <c:pt idx="3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28</c:v>
                </c:pt>
                <c:pt idx="1">
                  <c:v>21</c:v>
                </c:pt>
                <c:pt idx="2">
                  <c:v>24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243</c:v>
                </c:pt>
                <c:pt idx="1">
                  <c:v>258</c:v>
                </c:pt>
                <c:pt idx="2">
                  <c:v>247</c:v>
                </c:pt>
                <c:pt idx="3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</c:v>
                </c:pt>
                <c:pt idx="1">
                  <c:v>12</c:v>
                </c:pt>
                <c:pt idx="2">
                  <c:v>18</c:v>
                </c:pt>
                <c:pt idx="3">
                  <c:v>8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15</c:v>
                </c:pt>
                <c:pt idx="1">
                  <c:v>12</c:v>
                </c:pt>
                <c:pt idx="2">
                  <c:v>16</c:v>
                </c:pt>
                <c:pt idx="3">
                  <c:v>8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88</c:v>
                </c:pt>
                <c:pt idx="2">
                  <c:v>56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</c:v>
                </c:pt>
                <c:pt idx="1">
                  <c:v>88</c:v>
                </c:pt>
                <c:pt idx="2">
                  <c:v>55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año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7D3F-C1C2-4682-A6BC-6C6AB6A5A1F2}" type="datetime1">
              <a:rPr lang="es-MX" smtClean="0"/>
              <a:t>01/06/2025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C439-BFB5-4382-A872-AEDDBEFB205B}" type="slidenum">
              <a:rPr lang="es-MX" smtClean="0"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5774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CC37-CFF6-4202-A093-4B52E02B9A4B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/>
            <a:r>
              <a:rPr lang="es-MX" noProof="0" dirty="0"/>
              <a:t>Segundo nivel</a:t>
            </a:r>
          </a:p>
          <a:p>
            <a:pPr lvl="2"/>
            <a:r>
              <a:rPr lang="es-MX" noProof="0" dirty="0"/>
              <a:t>Tercer nivel</a:t>
            </a:r>
          </a:p>
          <a:p>
            <a:pPr lvl="3"/>
            <a:r>
              <a:rPr lang="es-MX" noProof="0" dirty="0"/>
              <a:t>Cuarto nivel</a:t>
            </a:r>
          </a:p>
          <a:p>
            <a:pPr lvl="4"/>
            <a:r>
              <a:rPr lang="es-MX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A10-15EB-4BFD-8DDC-C8E8A04D9368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89998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 dirty="0"/>
              <a:t>Click to edit Master title style</a:t>
            </a:r>
            <a:endParaRPr lang="es-MX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n-US" noProof="0" dirty="0"/>
              <a:t>Click to edit Master subtitle style</a:t>
            </a:r>
            <a:endParaRPr lang="es-MX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E65D4-F675-48A5-9F88-60A62B4675FD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D6CF8-6507-4D3E-B614-BAC2C32F56E8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C83781-879B-4BA7-B081-52599C73A4CC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1" name="Marcador de posición de número de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FA3144-0DE1-4D49-9764-C8644B3B5971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9" name="Marcador de posición de pie de pá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0" name="Marcador de posición de número de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8D1B6-721A-4314-A8CF-3C71FD2D9249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11" name="Marcador de posición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6" name="Marcador de posición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1F4F96-2804-435B-BA3A-8D1939915E4E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7" name="Marcador de posición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8" name="Marcador de posición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914F1-B626-444E-9AD3-156898D1BE12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F3C81F6-6BE2-4BE7-845E-D3A016CC0E48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pPr rtl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76EFF3C-41AD-4D52-962B-351A88ED9459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15660" y="286605"/>
            <a:ext cx="9661585" cy="702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s-MX" noProof="0" dirty="0"/>
              <a:t>Estadísticas Mensuales - Solicitudes de Marcas y Patentes</a:t>
            </a:r>
            <a:br>
              <a:rPr lang="es-MX" noProof="0" dirty="0"/>
            </a:br>
            <a:r>
              <a:rPr lang="es-MX" noProof="0" dirty="0"/>
              <a:t>Fuente: </a:t>
            </a:r>
            <a:r>
              <a:rPr lang="es-MX" noProof="0" dirty="0" err="1"/>
              <a:t>Webpi</a:t>
            </a:r>
            <a:r>
              <a:rPr lang="es-MX" noProof="0" dirty="0"/>
              <a:t> (SAPI) y B&amp;T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 rtl="0"/>
            <a:r>
              <a:rPr lang="es-MX" noProof="0" dirty="0"/>
              <a:t>Segundo 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99600FEF-DDDE-4397-AC1A-E298A0B047AC}" type="datetime1">
              <a:rPr lang="es-MX" noProof="0" smtClean="0"/>
              <a:t>01/06/2025</a:t>
            </a:fld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grey and white sign&#10;&#10;AI-generated content may be incorrect.">
            <a:extLst>
              <a:ext uri="{FF2B5EF4-FFF2-40B4-BE49-F238E27FC236}">
                <a16:creationId xmlns:a16="http://schemas.microsoft.com/office/drawing/2014/main" id="{700723E7-A887-CBF0-D958-05170B386C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10851" y="124736"/>
            <a:ext cx="2334478" cy="114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-50" baseline="0">
          <a:solidFill>
            <a:srgbClr val="3C3B39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6BAE73-5A71-A6D1-7EB1-C5308315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Marcas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A8B63CF5-EFA8-3E8A-0ADB-EE3E48457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E7FF83F-92ED-2766-2E5B-59047940A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Mayo-2025</a:t>
            </a:r>
          </a:p>
          <a:p>
            <a:r>
              <a:rPr lang="es-VE" dirty="0"/>
              <a:t>Fuente: </a:t>
            </a:r>
            <a:r>
              <a:rPr lang="es-VE" dirty="0" err="1"/>
              <a:t>Webpi</a:t>
            </a:r>
            <a:r>
              <a:rPr lang="es-VE" dirty="0"/>
              <a:t> (SAPI) y B&amp;T</a:t>
            </a:r>
          </a:p>
          <a:p>
            <a:r>
              <a:rPr lang="es-VE" dirty="0" err="1"/>
              <a:t>By</a:t>
            </a:r>
            <a:r>
              <a:rPr lang="es-VE" dirty="0"/>
              <a:t>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77EB-AF20-1609-0FAD-7CD4E71E2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350E7F-1EA6-AC1B-5DBE-119F94FA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Patentes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56A15B0C-5FEE-5EB3-8B36-62CD3D85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3529C7BE-A229-D023-A34A-20B81CC7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Mayo-2025</a:t>
            </a:r>
          </a:p>
          <a:p>
            <a:r>
              <a:rPr lang="es-VE" dirty="0"/>
              <a:t>Fuente: </a:t>
            </a:r>
            <a:r>
              <a:rPr lang="es-VE" dirty="0" err="1"/>
              <a:t>Webpi</a:t>
            </a:r>
            <a:r>
              <a:rPr lang="es-VE" dirty="0"/>
              <a:t> (SAPI) y B&amp;T</a:t>
            </a:r>
          </a:p>
          <a:p>
            <a:r>
              <a:rPr lang="es-VE" dirty="0" err="1"/>
              <a:t>By</a:t>
            </a:r>
            <a:r>
              <a:rPr lang="es-VE" dirty="0"/>
              <a:t>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6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7102-C2DC-A2CD-1716-E55AED6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9F5F7-C871-E7C2-5894-4B8C75D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08C2871-B774-6F8F-E111-E0BFCE198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156081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9BAFAB08-0123-FB7C-3CB5-95FED10E2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2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1E3D-202E-F61A-1D47-1C288D14A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64213-0E2B-5ED4-278D-1D6B439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22AADD-0CEA-9431-E8C0-28D2439E3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85109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14020CB5-D185-382E-14DB-01E99033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B6C6-9F28-D0F1-9F7E-E3C19D4E0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17A33-0355-95A6-5A80-5B27BA6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8CD0B2-BDC8-4917-361D-67371B65F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332997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5767D72A-9206-14B5-7D99-A3F62D697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9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A28A-28C5-2A7D-1329-9E1B16616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119B9D-E952-4291-7B80-DAD1778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2A45C4A-437C-7825-93A9-0E7E0B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6562543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0D84901D-FB8E-3978-7A52-9EB90D52C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85F79-54E7-985A-7A54-3DF28A622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A56C80-F8BF-419B-6830-42AF5A70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52CD33F-3E39-B4BD-8638-5AC0018985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9262796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FAAB8B2D-8AA0-10D9-EA0D-D6E102EA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5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DE81-BDE5-2073-1941-AA194070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2EFB3BB-94F7-5C18-83E2-D4044AE99E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0107" y="2108200"/>
            <a:ext cx="6252111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5B4E8DA-5DE0-7253-060D-85425C73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ECE318-D506-3FC6-4102-AEECB10A7A47}"/>
              </a:ext>
            </a:extLst>
          </p:cNvPr>
          <p:cNvSpPr txBox="1"/>
          <p:nvPr/>
        </p:nvSpPr>
        <p:spPr>
          <a:xfrm>
            <a:off x="3646957" y="1419637"/>
            <a:ext cx="49584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Mayo-2025</a:t>
            </a:r>
            <a:endParaRPr lang="en-US" sz="2400" b="1" dirty="0"/>
          </a:p>
        </p:txBody>
      </p:sp>
      <p:pic>
        <p:nvPicPr>
          <p:cNvPr id="8" name="Picture 7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AB44E39B-8EFB-7F70-D2CE-F6FB5965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B536-A74E-384D-27F7-BA587C7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B17CDBF-636E-1251-75B1-56407BF8C0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8535" y="2108200"/>
            <a:ext cx="6355255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A75A636-3884-FDA1-5863-36A05EDA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BF56D040-EAAD-7D16-5D7C-6E0B8C5A4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9741" y="2596699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349683-6136-3CB7-1A51-3C92171F1250}"/>
              </a:ext>
            </a:extLst>
          </p:cNvPr>
          <p:cNvSpPr txBox="1"/>
          <p:nvPr/>
        </p:nvSpPr>
        <p:spPr>
          <a:xfrm>
            <a:off x="3113157" y="1402285"/>
            <a:ext cx="6026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Enero-Mayo-2025</a:t>
            </a:r>
            <a:endParaRPr lang="en-US" sz="2400" b="1" dirty="0"/>
          </a:p>
        </p:txBody>
      </p:sp>
      <p:pic>
        <p:nvPicPr>
          <p:cNvPr id="2" name="Picture 1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23FBF476-25F4-2A30-08EF-D19FD4E11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B9A556-8407-ECFB-D0A2-C7A269DE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4E20DBF-E8A9-E1A8-F489-0F47ED8B5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79890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14C0030C-845B-7BDA-08BC-6E3115BE9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8DA84-40CC-A3A0-09CE-E913C885B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F20C51-8C5E-B1A5-8342-424E58B9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D5396E-E29D-A83A-8B6A-E26330D66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82842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F9F13A1-28C7-1FE8-11A0-C25697E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0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F27B8-F3DE-014D-6329-FE952728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1B3DF6-DDC5-2FD7-D19C-75D44843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FFDAA0B-7D83-F703-0CDE-C0EBB88CD7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761863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4319D54F-0178-DA16-20D7-CC33978A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2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D4EE7-3FB6-00C8-AB69-90EB21979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982494-AC1A-4C65-C408-F6F89C43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3B3DC5B-50E2-D79C-313E-F12AEC37B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9776835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6BB66DD3-07EF-7D5B-0FBB-DB9D427C1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79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F6B6-B23D-9F3B-C7DA-64BE84D4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A48C50-4DD4-42F5-3751-FE900615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4C1B23-9AAF-81C5-C34C-435EEF97F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25027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52AFA41-C96F-4DE8-B6CA-8608DEF2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2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85B4-7230-5DE7-66FD-2E0321A7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2AF7243-0C54-CDB6-B93B-BD5CCD3D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EFEAE5-0BF0-19F3-3331-89B6926408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6654" y="2108200"/>
            <a:ext cx="6559018" cy="3760788"/>
          </a:xfrm>
          <a:prstGeom prst="rect">
            <a:avLst/>
          </a:prstGeom>
        </p:spPr>
      </p:pic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0525495-880B-B041-4305-21A7626B5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154" y="2315183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3C7EA-9AA6-69EE-58CA-50ED05D23967}"/>
              </a:ext>
            </a:extLst>
          </p:cNvPr>
          <p:cNvSpPr txBox="1"/>
          <p:nvPr/>
        </p:nvSpPr>
        <p:spPr>
          <a:xfrm>
            <a:off x="3704961" y="1400783"/>
            <a:ext cx="47820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Mayo-2025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5E77A540-980B-3A72-9AC6-6A082E7E2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3593-D1CD-70B6-50EC-DF222ADF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4C5C4CD-DE03-1968-A2A5-B25EB14083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6654" y="2108200"/>
            <a:ext cx="6559018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82450B-CB82-CE90-8A37-03340B10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A230DC8-1B96-B66A-F78A-DA8ABC71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180" y="2568102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DCD703-E162-BF42-4725-84E363F0D4F3}"/>
              </a:ext>
            </a:extLst>
          </p:cNvPr>
          <p:cNvSpPr txBox="1"/>
          <p:nvPr/>
        </p:nvSpPr>
        <p:spPr>
          <a:xfrm>
            <a:off x="3201324" y="1416584"/>
            <a:ext cx="5849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Enero-Mayo-2025</a:t>
            </a:r>
            <a:endParaRPr lang="en-US" sz="2400" b="1" dirty="0"/>
          </a:p>
        </p:txBody>
      </p:sp>
      <p:pic>
        <p:nvPicPr>
          <p:cNvPr id="10" name="Picture 9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7F4DB274-7A26-F2DA-FD64-0B803086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37153-94B4-EFE8-CE8A-B686EEBD0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DE5CC0-866A-1AE6-FB93-664C624B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Mayo-2025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19385-16BC-B5C5-3203-6B1251AA7BFC}"/>
              </a:ext>
            </a:extLst>
          </p:cNvPr>
          <p:cNvSpPr txBox="1"/>
          <p:nvPr/>
        </p:nvSpPr>
        <p:spPr>
          <a:xfrm>
            <a:off x="5046452" y="1400783"/>
            <a:ext cx="1996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Mayo-2025</a:t>
            </a:r>
            <a:endParaRPr lang="en-US" sz="2400" b="1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7246DD2-0C85-F0BB-B29C-4DC4E9B9A9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7156" y="2108200"/>
            <a:ext cx="8138013" cy="3760788"/>
          </a:xfrm>
          <a:prstGeom prst="rect">
            <a:avLst/>
          </a:prstGeom>
        </p:spPr>
      </p:pic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F75773C-ECC3-BBF0-8847-06847EC5D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11_TF22712842.potx" id="{B0BDFD61-5937-4274-9DC0-60A2C3092210}" vid="{AD8ACFFD-D929-413D-A1C2-04EF9C42773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3EEFF0-FB57-4CB4-8BFC-DF397689E2E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1090</TotalTime>
  <Words>318</Words>
  <Application>Microsoft Office PowerPoint</Application>
  <PresentationFormat>Widescreen</PresentationFormat>
  <Paragraphs>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Poppins</vt:lpstr>
      <vt:lpstr>1_RetrospectVTI</vt:lpstr>
      <vt:lpstr>Estadísticas de Solicitudes de Marcas 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Patentes 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  <vt:lpstr>Estadísticas de Solicitudes de Marcas y Patentes Cierre: Mayo-2025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Marcas y patentes solicitadas por la Webpi (SAPI)</dc:title>
  <dc:creator>Néstor Bueno</dc:creator>
  <cp:lastModifiedBy>Néstor Bueno</cp:lastModifiedBy>
  <cp:revision>26</cp:revision>
  <dcterms:created xsi:type="dcterms:W3CDTF">2023-05-01T14:43:40Z</dcterms:created>
  <dcterms:modified xsi:type="dcterms:W3CDTF">2025-06-01T13:29:53Z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