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2"/>
  </p:notesMasterIdLst>
  <p:handoutMasterIdLst>
    <p:handoutMasterId r:id="rId23"/>
  </p:handoutMasterIdLst>
  <p:sldIdLst>
    <p:sldId id="336" r:id="rId5"/>
    <p:sldId id="337" r:id="rId6"/>
    <p:sldId id="339" r:id="rId7"/>
    <p:sldId id="338" r:id="rId8"/>
    <p:sldId id="340" r:id="rId9"/>
    <p:sldId id="341" r:id="rId10"/>
    <p:sldId id="345" r:id="rId11"/>
    <p:sldId id="346" r:id="rId12"/>
    <p:sldId id="348" r:id="rId13"/>
    <p:sldId id="347" r:id="rId14"/>
    <p:sldId id="349" r:id="rId15"/>
    <p:sldId id="350" r:id="rId16"/>
    <p:sldId id="351" r:id="rId17"/>
    <p:sldId id="352" r:id="rId18"/>
    <p:sldId id="353" r:id="rId19"/>
    <p:sldId id="354" r:id="rId20"/>
    <p:sldId id="355" r:id="rId21"/>
  </p:sldIdLst>
  <p:sldSz cx="12192000" cy="6858000"/>
  <p:notesSz cx="6858000" cy="9144000"/>
  <p:defaultTextStyle>
    <a:defPPr rtl="0"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3B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DB5FA4-B0A9-426C-AD4E-1F38586B95A7}" v="11" dt="2025-07-01T13:39:02.2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19" autoAdjust="0"/>
  </p:normalViewPr>
  <p:slideViewPr>
    <p:cSldViewPr snapToGrid="0">
      <p:cViewPr varScale="1">
        <p:scale>
          <a:sx n="102" d="100"/>
          <a:sy n="102" d="100"/>
        </p:scale>
        <p:origin x="25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éstor Bueno" userId="d61a9449-f677-48d7-b4ab-5c8db4ace4f7" providerId="ADAL" clId="{88DB5FA4-B0A9-426C-AD4E-1F38586B95A7}"/>
    <pc:docChg chg="custSel modSld">
      <pc:chgData name="Néstor Bueno" userId="d61a9449-f677-48d7-b4ab-5c8db4ace4f7" providerId="ADAL" clId="{88DB5FA4-B0A9-426C-AD4E-1F38586B95A7}" dt="2025-07-01T13:39:04.602" v="79" actId="167"/>
      <pc:docMkLst>
        <pc:docMk/>
      </pc:docMkLst>
      <pc:sldChg chg="modSp mod">
        <pc:chgData name="Néstor Bueno" userId="d61a9449-f677-48d7-b4ab-5c8db4ace4f7" providerId="ADAL" clId="{88DB5FA4-B0A9-426C-AD4E-1F38586B95A7}" dt="2025-07-01T13:03:14.521" v="3" actId="20577"/>
        <pc:sldMkLst>
          <pc:docMk/>
          <pc:sldMk cId="290315371" sldId="336"/>
        </pc:sldMkLst>
        <pc:spChg chg="mod">
          <ac:chgData name="Néstor Bueno" userId="d61a9449-f677-48d7-b4ab-5c8db4ace4f7" providerId="ADAL" clId="{88DB5FA4-B0A9-426C-AD4E-1F38586B95A7}" dt="2025-07-01T13:03:14.521" v="3" actId="20577"/>
          <ac:spMkLst>
            <pc:docMk/>
            <pc:sldMk cId="290315371" sldId="336"/>
            <ac:spMk id="5" creationId="{4E7FF83F-92ED-2766-2E5B-59047940AD47}"/>
          </ac:spMkLst>
        </pc:spChg>
      </pc:sldChg>
      <pc:sldChg chg="modSp mod">
        <pc:chgData name="Néstor Bueno" userId="d61a9449-f677-48d7-b4ab-5c8db4ace4f7" providerId="ADAL" clId="{88DB5FA4-B0A9-426C-AD4E-1F38586B95A7}" dt="2025-07-01T13:04:47.196" v="9" actId="27918"/>
        <pc:sldMkLst>
          <pc:docMk/>
          <pc:sldMk cId="2876127581" sldId="337"/>
        </pc:sldMkLst>
        <pc:spChg chg="mod">
          <ac:chgData name="Néstor Bueno" userId="d61a9449-f677-48d7-b4ab-5c8db4ace4f7" providerId="ADAL" clId="{88DB5FA4-B0A9-426C-AD4E-1F38586B95A7}" dt="2025-07-01T13:02:50.222" v="0"/>
          <ac:spMkLst>
            <pc:docMk/>
            <pc:sldMk cId="2876127581" sldId="337"/>
            <ac:spMk id="5" creationId="{0AB9A556-8407-ECFB-D0A2-C7A269DEB114}"/>
          </ac:spMkLst>
        </pc:spChg>
      </pc:sldChg>
      <pc:sldChg chg="modSp mod">
        <pc:chgData name="Néstor Bueno" userId="d61a9449-f677-48d7-b4ab-5c8db4ace4f7" providerId="ADAL" clId="{88DB5FA4-B0A9-426C-AD4E-1F38586B95A7}" dt="2025-07-01T13:07:25.817" v="21" actId="27918"/>
        <pc:sldMkLst>
          <pc:docMk/>
          <pc:sldMk cId="73125975" sldId="338"/>
        </pc:sldMkLst>
        <pc:spChg chg="mod">
          <ac:chgData name="Néstor Bueno" userId="d61a9449-f677-48d7-b4ab-5c8db4ace4f7" providerId="ADAL" clId="{88DB5FA4-B0A9-426C-AD4E-1F38586B95A7}" dt="2025-07-01T13:02:50.222" v="0"/>
          <ac:spMkLst>
            <pc:docMk/>
            <pc:sldMk cId="73125975" sldId="338"/>
            <ac:spMk id="5" creationId="{3A1B3DF6-DDC5-2FD7-D19C-75D448435304}"/>
          </ac:spMkLst>
        </pc:spChg>
      </pc:sldChg>
      <pc:sldChg chg="modSp mod">
        <pc:chgData name="Néstor Bueno" userId="d61a9449-f677-48d7-b4ab-5c8db4ace4f7" providerId="ADAL" clId="{88DB5FA4-B0A9-426C-AD4E-1F38586B95A7}" dt="2025-07-01T13:06:07.599" v="16" actId="27918"/>
        <pc:sldMkLst>
          <pc:docMk/>
          <pc:sldMk cId="3912107455" sldId="339"/>
        </pc:sldMkLst>
        <pc:spChg chg="mod">
          <ac:chgData name="Néstor Bueno" userId="d61a9449-f677-48d7-b4ab-5c8db4ace4f7" providerId="ADAL" clId="{88DB5FA4-B0A9-426C-AD4E-1F38586B95A7}" dt="2025-07-01T13:02:50.222" v="0"/>
          <ac:spMkLst>
            <pc:docMk/>
            <pc:sldMk cId="3912107455" sldId="339"/>
            <ac:spMk id="5" creationId="{56F20C51-8C5E-B1A5-8342-424E58B996C9}"/>
          </ac:spMkLst>
        </pc:spChg>
      </pc:sldChg>
      <pc:sldChg chg="modSp mod">
        <pc:chgData name="Néstor Bueno" userId="d61a9449-f677-48d7-b4ab-5c8db4ace4f7" providerId="ADAL" clId="{88DB5FA4-B0A9-426C-AD4E-1F38586B95A7}" dt="2025-07-01T13:08:26.802" v="27" actId="27918"/>
        <pc:sldMkLst>
          <pc:docMk/>
          <pc:sldMk cId="4190379197" sldId="340"/>
        </pc:sldMkLst>
        <pc:spChg chg="mod">
          <ac:chgData name="Néstor Bueno" userId="d61a9449-f677-48d7-b4ab-5c8db4ace4f7" providerId="ADAL" clId="{88DB5FA4-B0A9-426C-AD4E-1F38586B95A7}" dt="2025-07-01T13:02:50.222" v="0"/>
          <ac:spMkLst>
            <pc:docMk/>
            <pc:sldMk cId="4190379197" sldId="340"/>
            <ac:spMk id="5" creationId="{11982494-AC1A-4C65-C408-F6F89C43ADF3}"/>
          </ac:spMkLst>
        </pc:spChg>
      </pc:sldChg>
      <pc:sldChg chg="modSp mod">
        <pc:chgData name="Néstor Bueno" userId="d61a9449-f677-48d7-b4ab-5c8db4ace4f7" providerId="ADAL" clId="{88DB5FA4-B0A9-426C-AD4E-1F38586B95A7}" dt="2025-07-01T13:20:29.605" v="33" actId="27918"/>
        <pc:sldMkLst>
          <pc:docMk/>
          <pc:sldMk cId="1142322752" sldId="341"/>
        </pc:sldMkLst>
        <pc:spChg chg="mod">
          <ac:chgData name="Néstor Bueno" userId="d61a9449-f677-48d7-b4ab-5c8db4ace4f7" providerId="ADAL" clId="{88DB5FA4-B0A9-426C-AD4E-1F38586B95A7}" dt="2025-07-01T13:02:50.222" v="0"/>
          <ac:spMkLst>
            <pc:docMk/>
            <pc:sldMk cId="1142322752" sldId="341"/>
            <ac:spMk id="5" creationId="{7FA48C50-4DD4-42F5-3751-FE900615882F}"/>
          </ac:spMkLst>
        </pc:spChg>
      </pc:sldChg>
      <pc:sldChg chg="addSp delSp modSp mod">
        <pc:chgData name="Néstor Bueno" userId="d61a9449-f677-48d7-b4ab-5c8db4ace4f7" providerId="ADAL" clId="{88DB5FA4-B0A9-426C-AD4E-1F38586B95A7}" dt="2025-07-01T13:22:11.982" v="35" actId="167"/>
        <pc:sldMkLst>
          <pc:docMk/>
          <pc:sldMk cId="118988074" sldId="345"/>
        </pc:sldMkLst>
        <pc:spChg chg="add mod">
          <ac:chgData name="Néstor Bueno" userId="d61a9449-f677-48d7-b4ab-5c8db4ace4f7" providerId="ADAL" clId="{88DB5FA4-B0A9-426C-AD4E-1F38586B95A7}" dt="2025-07-01T13:21:55.320" v="34" actId="478"/>
          <ac:spMkLst>
            <pc:docMk/>
            <pc:sldMk cId="118988074" sldId="345"/>
            <ac:spMk id="3" creationId="{3C723271-104F-63A6-0510-F8C9F2E89EF0}"/>
          </ac:spMkLst>
        </pc:spChg>
        <pc:spChg chg="mod">
          <ac:chgData name="Néstor Bueno" userId="d61a9449-f677-48d7-b4ab-5c8db4ace4f7" providerId="ADAL" clId="{88DB5FA4-B0A9-426C-AD4E-1F38586B95A7}" dt="2025-07-01T13:02:50.222" v="0"/>
          <ac:spMkLst>
            <pc:docMk/>
            <pc:sldMk cId="118988074" sldId="345"/>
            <ac:spMk id="5" creationId="{32AF7243-0C54-CDB6-B93B-BD5CCD3DBEF1}"/>
          </ac:spMkLst>
        </pc:spChg>
        <pc:spChg chg="mod">
          <ac:chgData name="Néstor Bueno" userId="d61a9449-f677-48d7-b4ab-5c8db4ace4f7" providerId="ADAL" clId="{88DB5FA4-B0A9-426C-AD4E-1F38586B95A7}" dt="2025-07-01T13:02:50.222" v="0"/>
          <ac:spMkLst>
            <pc:docMk/>
            <pc:sldMk cId="118988074" sldId="345"/>
            <ac:spMk id="11" creationId="{C693C7EA-9AA6-69EE-58CA-50ED05D23967}"/>
          </ac:spMkLst>
        </pc:spChg>
        <pc:picChg chg="del">
          <ac:chgData name="Néstor Bueno" userId="d61a9449-f677-48d7-b4ab-5c8db4ace4f7" providerId="ADAL" clId="{88DB5FA4-B0A9-426C-AD4E-1F38586B95A7}" dt="2025-07-01T13:21:55.320" v="34" actId="478"/>
          <ac:picMkLst>
            <pc:docMk/>
            <pc:sldMk cId="118988074" sldId="345"/>
            <ac:picMk id="4" creationId="{56EFEAE5-0BF0-19F3-3331-89B6926408C1}"/>
          </ac:picMkLst>
        </pc:picChg>
        <pc:picChg chg="ord">
          <ac:chgData name="Néstor Bueno" userId="d61a9449-f677-48d7-b4ab-5c8db4ace4f7" providerId="ADAL" clId="{88DB5FA4-B0A9-426C-AD4E-1F38586B95A7}" dt="2025-07-01T13:22:11.982" v="35" actId="167"/>
          <ac:picMkLst>
            <pc:docMk/>
            <pc:sldMk cId="118988074" sldId="345"/>
            <ac:picMk id="6" creationId="{0AE00ECB-0DF1-0907-8841-BED85B6F0CFB}"/>
          </ac:picMkLst>
        </pc:picChg>
      </pc:sldChg>
      <pc:sldChg chg="addSp delSp modSp mod">
        <pc:chgData name="Néstor Bueno" userId="d61a9449-f677-48d7-b4ab-5c8db4ace4f7" providerId="ADAL" clId="{88DB5FA4-B0A9-426C-AD4E-1F38586B95A7}" dt="2025-07-01T13:23:02.732" v="38" actId="1076"/>
        <pc:sldMkLst>
          <pc:docMk/>
          <pc:sldMk cId="1962754356" sldId="346"/>
        </pc:sldMkLst>
        <pc:spChg chg="add mod">
          <ac:chgData name="Néstor Bueno" userId="d61a9449-f677-48d7-b4ab-5c8db4ace4f7" providerId="ADAL" clId="{88DB5FA4-B0A9-426C-AD4E-1F38586B95A7}" dt="2025-07-01T13:22:47.272" v="36" actId="478"/>
          <ac:spMkLst>
            <pc:docMk/>
            <pc:sldMk cId="1962754356" sldId="346"/>
            <ac:spMk id="3" creationId="{4E6E61C0-BE2A-52F6-CD8D-69C9E98F6553}"/>
          </ac:spMkLst>
        </pc:spChg>
        <pc:spChg chg="mod">
          <ac:chgData name="Néstor Bueno" userId="d61a9449-f677-48d7-b4ab-5c8db4ace4f7" providerId="ADAL" clId="{88DB5FA4-B0A9-426C-AD4E-1F38586B95A7}" dt="2025-07-01T13:02:50.222" v="0"/>
          <ac:spMkLst>
            <pc:docMk/>
            <pc:sldMk cId="1962754356" sldId="346"/>
            <ac:spMk id="5" creationId="{2882450B-CB82-CE90-8A37-03340B1071EC}"/>
          </ac:spMkLst>
        </pc:spChg>
        <pc:spChg chg="mod">
          <ac:chgData name="Néstor Bueno" userId="d61a9449-f677-48d7-b4ab-5c8db4ace4f7" providerId="ADAL" clId="{88DB5FA4-B0A9-426C-AD4E-1F38586B95A7}" dt="2025-07-01T13:02:50.222" v="0"/>
          <ac:spMkLst>
            <pc:docMk/>
            <pc:sldMk cId="1962754356" sldId="346"/>
            <ac:spMk id="11" creationId="{36DCD703-E162-BF42-4725-84E363F0D4F3}"/>
          </ac:spMkLst>
        </pc:spChg>
        <pc:picChg chg="ord">
          <ac:chgData name="Néstor Bueno" userId="d61a9449-f677-48d7-b4ab-5c8db4ace4f7" providerId="ADAL" clId="{88DB5FA4-B0A9-426C-AD4E-1F38586B95A7}" dt="2025-07-01T13:22:57.600" v="37" actId="167"/>
          <ac:picMkLst>
            <pc:docMk/>
            <pc:sldMk cId="1962754356" sldId="346"/>
            <ac:picMk id="4" creationId="{083AFD10-35E3-27F6-3161-38A1A50DBF51}"/>
          </ac:picMkLst>
        </pc:picChg>
        <pc:picChg chg="mod">
          <ac:chgData name="Néstor Bueno" userId="d61a9449-f677-48d7-b4ab-5c8db4ace4f7" providerId="ADAL" clId="{88DB5FA4-B0A9-426C-AD4E-1F38586B95A7}" dt="2025-07-01T13:23:02.732" v="38" actId="1076"/>
          <ac:picMkLst>
            <pc:docMk/>
            <pc:sldMk cId="1962754356" sldId="346"/>
            <ac:picMk id="7" creationId="{2A230DC8-1B96-B66A-F78A-DA8ABC718F67}"/>
          </ac:picMkLst>
        </pc:picChg>
        <pc:picChg chg="del">
          <ac:chgData name="Néstor Bueno" userId="d61a9449-f677-48d7-b4ab-5c8db4ace4f7" providerId="ADAL" clId="{88DB5FA4-B0A9-426C-AD4E-1F38586B95A7}" dt="2025-07-01T13:22:47.272" v="36" actId="478"/>
          <ac:picMkLst>
            <pc:docMk/>
            <pc:sldMk cId="1962754356" sldId="346"/>
            <ac:picMk id="8" creationId="{F4C5C4CD-DE03-1968-A2A5-B25EB14083FA}"/>
          </ac:picMkLst>
        </pc:picChg>
      </pc:sldChg>
      <pc:sldChg chg="modSp mod">
        <pc:chgData name="Néstor Bueno" userId="d61a9449-f677-48d7-b4ab-5c8db4ace4f7" providerId="ADAL" clId="{88DB5FA4-B0A9-426C-AD4E-1F38586B95A7}" dt="2025-07-01T13:26:11.622" v="42" actId="20577"/>
        <pc:sldMkLst>
          <pc:docMk/>
          <pc:sldMk cId="2917461688" sldId="347"/>
        </pc:sldMkLst>
        <pc:spChg chg="mod">
          <ac:chgData name="Néstor Bueno" userId="d61a9449-f677-48d7-b4ab-5c8db4ace4f7" providerId="ADAL" clId="{88DB5FA4-B0A9-426C-AD4E-1F38586B95A7}" dt="2025-07-01T13:26:11.622" v="42" actId="20577"/>
          <ac:spMkLst>
            <pc:docMk/>
            <pc:sldMk cId="2917461688" sldId="347"/>
            <ac:spMk id="5" creationId="{3529C7BE-A229-D023-A34A-20B81CC73F4B}"/>
          </ac:spMkLst>
        </pc:spChg>
      </pc:sldChg>
      <pc:sldChg chg="addSp delSp modSp mod">
        <pc:chgData name="Néstor Bueno" userId="d61a9449-f677-48d7-b4ab-5c8db4ace4f7" providerId="ADAL" clId="{88DB5FA4-B0A9-426C-AD4E-1F38586B95A7}" dt="2025-07-01T13:25:28.898" v="39" actId="478"/>
        <pc:sldMkLst>
          <pc:docMk/>
          <pc:sldMk cId="1697665575" sldId="348"/>
        </pc:sldMkLst>
        <pc:spChg chg="add mod">
          <ac:chgData name="Néstor Bueno" userId="d61a9449-f677-48d7-b4ab-5c8db4ace4f7" providerId="ADAL" clId="{88DB5FA4-B0A9-426C-AD4E-1F38586B95A7}" dt="2025-07-01T13:25:28.898" v="39" actId="478"/>
          <ac:spMkLst>
            <pc:docMk/>
            <pc:sldMk cId="1697665575" sldId="348"/>
            <ac:spMk id="3" creationId="{6DA52D45-0919-85AD-5B6C-FAAF2141F223}"/>
          </ac:spMkLst>
        </pc:spChg>
        <pc:spChg chg="mod">
          <ac:chgData name="Néstor Bueno" userId="d61a9449-f677-48d7-b4ab-5c8db4ace4f7" providerId="ADAL" clId="{88DB5FA4-B0A9-426C-AD4E-1F38586B95A7}" dt="2025-07-01T13:02:50.222" v="0"/>
          <ac:spMkLst>
            <pc:docMk/>
            <pc:sldMk cId="1697665575" sldId="348"/>
            <ac:spMk id="5" creationId="{45DE5CC0-866A-1AE6-FB93-664C624B97D3}"/>
          </ac:spMkLst>
        </pc:spChg>
        <pc:spChg chg="mod">
          <ac:chgData name="Néstor Bueno" userId="d61a9449-f677-48d7-b4ab-5c8db4ace4f7" providerId="ADAL" clId="{88DB5FA4-B0A9-426C-AD4E-1F38586B95A7}" dt="2025-07-01T13:02:50.222" v="0"/>
          <ac:spMkLst>
            <pc:docMk/>
            <pc:sldMk cId="1697665575" sldId="348"/>
            <ac:spMk id="11" creationId="{D9919385-16BC-B5C5-3203-6B1251AA7BFC}"/>
          </ac:spMkLst>
        </pc:spChg>
        <pc:picChg chg="del">
          <ac:chgData name="Néstor Bueno" userId="d61a9449-f677-48d7-b4ab-5c8db4ace4f7" providerId="ADAL" clId="{88DB5FA4-B0A9-426C-AD4E-1F38586B95A7}" dt="2025-07-01T13:25:28.898" v="39" actId="478"/>
          <ac:picMkLst>
            <pc:docMk/>
            <pc:sldMk cId="1697665575" sldId="348"/>
            <ac:picMk id="10" creationId="{87246DD2-0C85-F0BB-B29C-4DC4E9B9A951}"/>
          </ac:picMkLst>
        </pc:picChg>
      </pc:sldChg>
      <pc:sldChg chg="modSp mod">
        <pc:chgData name="Néstor Bueno" userId="d61a9449-f677-48d7-b4ab-5c8db4ace4f7" providerId="ADAL" clId="{88DB5FA4-B0A9-426C-AD4E-1F38586B95A7}" dt="2025-07-01T13:27:51.586" v="47" actId="27918"/>
        <pc:sldMkLst>
          <pc:docMk/>
          <pc:sldMk cId="1877321853" sldId="349"/>
        </pc:sldMkLst>
        <pc:spChg chg="mod">
          <ac:chgData name="Néstor Bueno" userId="d61a9449-f677-48d7-b4ab-5c8db4ace4f7" providerId="ADAL" clId="{88DB5FA4-B0A9-426C-AD4E-1F38586B95A7}" dt="2025-07-01T13:02:50.222" v="0"/>
          <ac:spMkLst>
            <pc:docMk/>
            <pc:sldMk cId="1877321853" sldId="349"/>
            <ac:spMk id="5" creationId="{1149F5F7-C871-E7C2-5894-4B8C75D840C0}"/>
          </ac:spMkLst>
        </pc:spChg>
      </pc:sldChg>
      <pc:sldChg chg="modSp mod">
        <pc:chgData name="Néstor Bueno" userId="d61a9449-f677-48d7-b4ab-5c8db4ace4f7" providerId="ADAL" clId="{88DB5FA4-B0A9-426C-AD4E-1F38586B95A7}" dt="2025-07-01T13:28:47.371" v="53" actId="27918"/>
        <pc:sldMkLst>
          <pc:docMk/>
          <pc:sldMk cId="3255495826" sldId="350"/>
        </pc:sldMkLst>
        <pc:spChg chg="mod">
          <ac:chgData name="Néstor Bueno" userId="d61a9449-f677-48d7-b4ab-5c8db4ace4f7" providerId="ADAL" clId="{88DB5FA4-B0A9-426C-AD4E-1F38586B95A7}" dt="2025-07-01T13:02:50.222" v="0"/>
          <ac:spMkLst>
            <pc:docMk/>
            <pc:sldMk cId="3255495826" sldId="350"/>
            <ac:spMk id="5" creationId="{B3764213-0E2B-5ED4-278D-1D6B4395D34A}"/>
          </ac:spMkLst>
        </pc:spChg>
      </pc:sldChg>
      <pc:sldChg chg="modSp mod">
        <pc:chgData name="Néstor Bueno" userId="d61a9449-f677-48d7-b4ab-5c8db4ace4f7" providerId="ADAL" clId="{88DB5FA4-B0A9-426C-AD4E-1F38586B95A7}" dt="2025-07-01T13:29:40.841" v="57" actId="27918"/>
        <pc:sldMkLst>
          <pc:docMk/>
          <pc:sldMk cId="2566179861" sldId="351"/>
        </pc:sldMkLst>
        <pc:spChg chg="mod">
          <ac:chgData name="Néstor Bueno" userId="d61a9449-f677-48d7-b4ab-5c8db4ace4f7" providerId="ADAL" clId="{88DB5FA4-B0A9-426C-AD4E-1F38586B95A7}" dt="2025-07-01T13:02:50.222" v="0"/>
          <ac:spMkLst>
            <pc:docMk/>
            <pc:sldMk cId="2566179861" sldId="351"/>
            <ac:spMk id="5" creationId="{2AB17A33-0355-95A6-5A80-5B27BA64980D}"/>
          </ac:spMkLst>
        </pc:spChg>
      </pc:sldChg>
      <pc:sldChg chg="modSp mod">
        <pc:chgData name="Néstor Bueno" userId="d61a9449-f677-48d7-b4ab-5c8db4ace4f7" providerId="ADAL" clId="{88DB5FA4-B0A9-426C-AD4E-1F38586B95A7}" dt="2025-07-01T13:30:41.285" v="63" actId="27918"/>
        <pc:sldMkLst>
          <pc:docMk/>
          <pc:sldMk cId="1736960753" sldId="352"/>
        </pc:sldMkLst>
        <pc:spChg chg="mod">
          <ac:chgData name="Néstor Bueno" userId="d61a9449-f677-48d7-b4ab-5c8db4ace4f7" providerId="ADAL" clId="{88DB5FA4-B0A9-426C-AD4E-1F38586B95A7}" dt="2025-07-01T13:02:50.222" v="0"/>
          <ac:spMkLst>
            <pc:docMk/>
            <pc:sldMk cId="1736960753" sldId="352"/>
            <ac:spMk id="5" creationId="{D0119B9D-E952-4291-7B80-DAD17782C20C}"/>
          </ac:spMkLst>
        </pc:spChg>
      </pc:sldChg>
      <pc:sldChg chg="modSp mod">
        <pc:chgData name="Néstor Bueno" userId="d61a9449-f677-48d7-b4ab-5c8db4ace4f7" providerId="ADAL" clId="{88DB5FA4-B0A9-426C-AD4E-1F38586B95A7}" dt="2025-07-01T13:31:09.747" v="67" actId="27918"/>
        <pc:sldMkLst>
          <pc:docMk/>
          <pc:sldMk cId="2874655244" sldId="353"/>
        </pc:sldMkLst>
        <pc:spChg chg="mod">
          <ac:chgData name="Néstor Bueno" userId="d61a9449-f677-48d7-b4ab-5c8db4ace4f7" providerId="ADAL" clId="{88DB5FA4-B0A9-426C-AD4E-1F38586B95A7}" dt="2025-07-01T13:02:50.222" v="0"/>
          <ac:spMkLst>
            <pc:docMk/>
            <pc:sldMk cId="2874655244" sldId="353"/>
            <ac:spMk id="5" creationId="{79A56C80-F8BF-419B-6830-42AF5A708852}"/>
          </ac:spMkLst>
        </pc:spChg>
      </pc:sldChg>
      <pc:sldChg chg="addSp delSp modSp mod">
        <pc:chgData name="Néstor Bueno" userId="d61a9449-f677-48d7-b4ab-5c8db4ace4f7" providerId="ADAL" clId="{88DB5FA4-B0A9-426C-AD4E-1F38586B95A7}" dt="2025-07-01T13:39:04.602" v="79" actId="167"/>
        <pc:sldMkLst>
          <pc:docMk/>
          <pc:sldMk cId="2409229631" sldId="354"/>
        </pc:sldMkLst>
        <pc:spChg chg="add mod">
          <ac:chgData name="Néstor Bueno" userId="d61a9449-f677-48d7-b4ab-5c8db4ace4f7" providerId="ADAL" clId="{88DB5FA4-B0A9-426C-AD4E-1F38586B95A7}" dt="2025-07-01T13:33:11.039" v="68" actId="478"/>
          <ac:spMkLst>
            <pc:docMk/>
            <pc:sldMk cId="2409229631" sldId="354"/>
            <ac:spMk id="3" creationId="{E095B032-E558-F406-3B85-B2EAA2CCACDD}"/>
          </ac:spMkLst>
        </pc:spChg>
        <pc:spChg chg="mod">
          <ac:chgData name="Néstor Bueno" userId="d61a9449-f677-48d7-b4ab-5c8db4ace4f7" providerId="ADAL" clId="{88DB5FA4-B0A9-426C-AD4E-1F38586B95A7}" dt="2025-07-01T13:02:50.222" v="0"/>
          <ac:spMkLst>
            <pc:docMk/>
            <pc:sldMk cId="2409229631" sldId="354"/>
            <ac:spMk id="5" creationId="{45B4E8DA-5DE0-7253-060D-85425C7355DA}"/>
          </ac:spMkLst>
        </pc:spChg>
        <pc:spChg chg="add mod">
          <ac:chgData name="Néstor Bueno" userId="d61a9449-f677-48d7-b4ab-5c8db4ace4f7" providerId="ADAL" clId="{88DB5FA4-B0A9-426C-AD4E-1F38586B95A7}" dt="2025-07-01T13:34:42.740" v="69" actId="478"/>
          <ac:spMkLst>
            <pc:docMk/>
            <pc:sldMk cId="2409229631" sldId="354"/>
            <ac:spMk id="9" creationId="{3854AA35-0D8B-5C5C-89E5-EF2CFF439F42}"/>
          </ac:spMkLst>
        </pc:spChg>
        <pc:spChg chg="mod">
          <ac:chgData name="Néstor Bueno" userId="d61a9449-f677-48d7-b4ab-5c8db4ace4f7" providerId="ADAL" clId="{88DB5FA4-B0A9-426C-AD4E-1F38586B95A7}" dt="2025-07-01T13:02:50.222" v="0"/>
          <ac:spMkLst>
            <pc:docMk/>
            <pc:sldMk cId="2409229631" sldId="354"/>
            <ac:spMk id="11" creationId="{32ECE318-D506-3FC6-4102-AEECB10A7A47}"/>
          </ac:spMkLst>
        </pc:spChg>
        <pc:spChg chg="add mod">
          <ac:chgData name="Néstor Bueno" userId="d61a9449-f677-48d7-b4ab-5c8db4ace4f7" providerId="ADAL" clId="{88DB5FA4-B0A9-426C-AD4E-1F38586B95A7}" dt="2025-07-01T13:38:49.435" v="78" actId="478"/>
          <ac:spMkLst>
            <pc:docMk/>
            <pc:sldMk cId="2409229631" sldId="354"/>
            <ac:spMk id="14" creationId="{1A9E2DBE-E9BE-FE96-5FB1-6458A7F552B9}"/>
          </ac:spMkLst>
        </pc:spChg>
        <pc:picChg chg="del">
          <ac:chgData name="Néstor Bueno" userId="d61a9449-f677-48d7-b4ab-5c8db4ace4f7" providerId="ADAL" clId="{88DB5FA4-B0A9-426C-AD4E-1F38586B95A7}" dt="2025-07-01T13:34:42.740" v="69" actId="478"/>
          <ac:picMkLst>
            <pc:docMk/>
            <pc:sldMk cId="2409229631" sldId="354"/>
            <ac:picMk id="4" creationId="{6C8F393E-3D7D-E736-5DCA-494CD8CE7C02}"/>
          </ac:picMkLst>
        </pc:picChg>
        <pc:picChg chg="del">
          <ac:chgData name="Néstor Bueno" userId="d61a9449-f677-48d7-b4ab-5c8db4ace4f7" providerId="ADAL" clId="{88DB5FA4-B0A9-426C-AD4E-1F38586B95A7}" dt="2025-07-01T13:33:11.039" v="68" actId="478"/>
          <ac:picMkLst>
            <pc:docMk/>
            <pc:sldMk cId="2409229631" sldId="354"/>
            <ac:picMk id="6" creationId="{E2EFB3BB-94F7-5C18-83E2-D4044AE99E44}"/>
          </ac:picMkLst>
        </pc:picChg>
        <pc:picChg chg="del">
          <ac:chgData name="Néstor Bueno" userId="d61a9449-f677-48d7-b4ab-5c8db4ace4f7" providerId="ADAL" clId="{88DB5FA4-B0A9-426C-AD4E-1F38586B95A7}" dt="2025-07-01T13:38:49.435" v="78" actId="478"/>
          <ac:picMkLst>
            <pc:docMk/>
            <pc:sldMk cId="2409229631" sldId="354"/>
            <ac:picMk id="10" creationId="{7143D988-8F6E-63BB-D52B-03E942E464CD}"/>
          </ac:picMkLst>
        </pc:picChg>
        <pc:picChg chg="add mod">
          <ac:chgData name="Néstor Bueno" userId="d61a9449-f677-48d7-b4ab-5c8db4ace4f7" providerId="ADAL" clId="{88DB5FA4-B0A9-426C-AD4E-1F38586B95A7}" dt="2025-07-01T13:35:10.920" v="71" actId="1076"/>
          <ac:picMkLst>
            <pc:docMk/>
            <pc:sldMk cId="2409229631" sldId="354"/>
            <ac:picMk id="12" creationId="{549C4963-59DD-79DC-7B56-A2FDA18080E5}"/>
          </ac:picMkLst>
        </pc:picChg>
        <pc:picChg chg="ord">
          <ac:chgData name="Néstor Bueno" userId="d61a9449-f677-48d7-b4ab-5c8db4ace4f7" providerId="ADAL" clId="{88DB5FA4-B0A9-426C-AD4E-1F38586B95A7}" dt="2025-07-01T13:39:04.602" v="79" actId="167"/>
          <ac:picMkLst>
            <pc:docMk/>
            <pc:sldMk cId="2409229631" sldId="354"/>
            <ac:picMk id="15" creationId="{E2572E62-0E22-1F57-5140-D1EA259895FE}"/>
          </ac:picMkLst>
        </pc:picChg>
      </pc:sldChg>
      <pc:sldChg chg="addSp delSp modSp mod">
        <pc:chgData name="Néstor Bueno" userId="d61a9449-f677-48d7-b4ab-5c8db4ace4f7" providerId="ADAL" clId="{88DB5FA4-B0A9-426C-AD4E-1F38586B95A7}" dt="2025-07-01T13:38:42.959" v="77" actId="1076"/>
        <pc:sldMkLst>
          <pc:docMk/>
          <pc:sldMk cId="2480852657" sldId="355"/>
        </pc:sldMkLst>
        <pc:spChg chg="add mod">
          <ac:chgData name="Néstor Bueno" userId="d61a9449-f677-48d7-b4ab-5c8db4ace4f7" providerId="ADAL" clId="{88DB5FA4-B0A9-426C-AD4E-1F38586B95A7}" dt="2025-07-01T13:35:59.646" v="72" actId="478"/>
          <ac:spMkLst>
            <pc:docMk/>
            <pc:sldMk cId="2480852657" sldId="355"/>
            <ac:spMk id="4" creationId="{51B506C9-8495-32B1-AA68-07C27824DCA0}"/>
          </ac:spMkLst>
        </pc:spChg>
        <pc:spChg chg="mod">
          <ac:chgData name="Néstor Bueno" userId="d61a9449-f677-48d7-b4ab-5c8db4ace4f7" providerId="ADAL" clId="{88DB5FA4-B0A9-426C-AD4E-1F38586B95A7}" dt="2025-07-01T13:02:50.222" v="0"/>
          <ac:spMkLst>
            <pc:docMk/>
            <pc:sldMk cId="2480852657" sldId="355"/>
            <ac:spMk id="5" creationId="{6A75A636-3884-FDA1-5863-36A05EDA1DCF}"/>
          </ac:spMkLst>
        </pc:spChg>
        <pc:spChg chg="add mod">
          <ac:chgData name="Néstor Bueno" userId="d61a9449-f677-48d7-b4ab-5c8db4ace4f7" providerId="ADAL" clId="{88DB5FA4-B0A9-426C-AD4E-1F38586B95A7}" dt="2025-07-01T13:38:08.550" v="75" actId="478"/>
          <ac:spMkLst>
            <pc:docMk/>
            <pc:sldMk cId="2480852657" sldId="355"/>
            <ac:spMk id="10" creationId="{9F18BC04-C4E8-C2CC-97A7-9D8AA692971B}"/>
          </ac:spMkLst>
        </pc:spChg>
        <pc:spChg chg="mod">
          <ac:chgData name="Néstor Bueno" userId="d61a9449-f677-48d7-b4ab-5c8db4ace4f7" providerId="ADAL" clId="{88DB5FA4-B0A9-426C-AD4E-1F38586B95A7}" dt="2025-07-01T13:02:50.222" v="0"/>
          <ac:spMkLst>
            <pc:docMk/>
            <pc:sldMk cId="2480852657" sldId="355"/>
            <ac:spMk id="11" creationId="{01349683-6136-3CB7-1A51-3C92171F1250}"/>
          </ac:spMkLst>
        </pc:spChg>
        <pc:picChg chg="del">
          <ac:chgData name="Néstor Bueno" userId="d61a9449-f677-48d7-b4ab-5c8db4ace4f7" providerId="ADAL" clId="{88DB5FA4-B0A9-426C-AD4E-1F38586B95A7}" dt="2025-07-01T13:35:59.646" v="72" actId="478"/>
          <ac:picMkLst>
            <pc:docMk/>
            <pc:sldMk cId="2480852657" sldId="355"/>
            <ac:picMk id="6" creationId="{7B17CDBF-636E-1251-75B1-56407BF8C0DF}"/>
          </ac:picMkLst>
        </pc:picChg>
        <pc:picChg chg="mod">
          <ac:chgData name="Néstor Bueno" userId="d61a9449-f677-48d7-b4ab-5c8db4ace4f7" providerId="ADAL" clId="{88DB5FA4-B0A9-426C-AD4E-1F38586B95A7}" dt="2025-07-01T13:38:42.959" v="77" actId="1076"/>
          <ac:picMkLst>
            <pc:docMk/>
            <pc:sldMk cId="2480852657" sldId="355"/>
            <ac:picMk id="7" creationId="{BF56D040-EAAD-7D16-5D7C-6E0B8C5A496B}"/>
          </ac:picMkLst>
        </pc:picChg>
        <pc:picChg chg="del ord">
          <ac:chgData name="Néstor Bueno" userId="d61a9449-f677-48d7-b4ab-5c8db4ace4f7" providerId="ADAL" clId="{88DB5FA4-B0A9-426C-AD4E-1F38586B95A7}" dt="2025-07-01T13:38:08.550" v="75" actId="478"/>
          <ac:picMkLst>
            <pc:docMk/>
            <pc:sldMk cId="2480852657" sldId="355"/>
            <ac:picMk id="8" creationId="{A1DE94CE-0C1A-90DA-4BFA-4DF5F3ED6AF5}"/>
          </ac:picMkLst>
        </pc:picChg>
        <pc:picChg chg="ord">
          <ac:chgData name="Néstor Bueno" userId="d61a9449-f677-48d7-b4ab-5c8db4ace4f7" providerId="ADAL" clId="{88DB5FA4-B0A9-426C-AD4E-1F38586B95A7}" dt="2025-07-01T13:38:16.747" v="76" actId="167"/>
          <ac:picMkLst>
            <pc:docMk/>
            <pc:sldMk cId="2480852657" sldId="355"/>
            <ac:picMk id="12" creationId="{7254DBB4-42F9-912B-DE36-F58A9F023C08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SAPI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12144</c:v>
                </c:pt>
                <c:pt idx="1">
                  <c:v>11647</c:v>
                </c:pt>
                <c:pt idx="2">
                  <c:v>12481</c:v>
                </c:pt>
                <c:pt idx="3">
                  <c:v>6615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7736</c:v>
                </c:pt>
                <c:pt idx="1">
                  <c:v>7562</c:v>
                </c:pt>
                <c:pt idx="2">
                  <c:v>8393</c:v>
                </c:pt>
                <c:pt idx="3">
                  <c:v>4478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4408</c:v>
                </c:pt>
                <c:pt idx="1">
                  <c:v>4085</c:v>
                </c:pt>
                <c:pt idx="2">
                  <c:v>4088</c:v>
                </c:pt>
                <c:pt idx="3">
                  <c:v>2137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B&amp;T - </a:t>
            </a:r>
            <a:r>
              <a:rPr lang="es-VE" noProof="0" dirty="0" err="1"/>
              <a:t>market</a:t>
            </a:r>
            <a:r>
              <a:rPr lang="es-VE" noProof="0" dirty="0"/>
              <a:t> share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B&amp;T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0.00%</c:formatCode>
                <c:ptCount val="4"/>
                <c:pt idx="0">
                  <c:v>4.4280442804428041E-2</c:v>
                </c:pt>
                <c:pt idx="1">
                  <c:v>0.31541218637992829</c:v>
                </c:pt>
                <c:pt idx="2">
                  <c:v>0.20664206642066421</c:v>
                </c:pt>
                <c:pt idx="3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SAPI – año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1086</c:v>
                </c:pt>
                <c:pt idx="1">
                  <c:v>1265</c:v>
                </c:pt>
                <c:pt idx="2">
                  <c:v>1010</c:v>
                </c:pt>
                <c:pt idx="3">
                  <c:v>1056</c:v>
                </c:pt>
                <c:pt idx="4">
                  <c:v>1129</c:v>
                </c:pt>
                <c:pt idx="5">
                  <c:v>1069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611</c:v>
                </c:pt>
                <c:pt idx="1">
                  <c:v>856</c:v>
                </c:pt>
                <c:pt idx="2">
                  <c:v>669</c:v>
                </c:pt>
                <c:pt idx="3">
                  <c:v>759</c:v>
                </c:pt>
                <c:pt idx="4">
                  <c:v>824</c:v>
                </c:pt>
                <c:pt idx="5">
                  <c:v>759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475</c:v>
                </c:pt>
                <c:pt idx="1">
                  <c:v>409</c:v>
                </c:pt>
                <c:pt idx="2">
                  <c:v>341</c:v>
                </c:pt>
                <c:pt idx="3">
                  <c:v>297</c:v>
                </c:pt>
                <c:pt idx="4">
                  <c:v>305</c:v>
                </c:pt>
                <c:pt idx="5">
                  <c:v>310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B&amp;T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833</c:v>
                </c:pt>
                <c:pt idx="1">
                  <c:v>671</c:v>
                </c:pt>
                <c:pt idx="2">
                  <c:v>796</c:v>
                </c:pt>
                <c:pt idx="3">
                  <c:v>364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134</c:v>
                </c:pt>
                <c:pt idx="1">
                  <c:v>96</c:v>
                </c:pt>
                <c:pt idx="2">
                  <c:v>99</c:v>
                </c:pt>
                <c:pt idx="3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699</c:v>
                </c:pt>
                <c:pt idx="1">
                  <c:v>575</c:v>
                </c:pt>
                <c:pt idx="2">
                  <c:v>697</c:v>
                </c:pt>
                <c:pt idx="3">
                  <c:v>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B&amp;T – año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52</c:v>
                </c:pt>
                <c:pt idx="1">
                  <c:v>34</c:v>
                </c:pt>
                <c:pt idx="2">
                  <c:v>80</c:v>
                </c:pt>
                <c:pt idx="3">
                  <c:v>46</c:v>
                </c:pt>
                <c:pt idx="4">
                  <c:v>80</c:v>
                </c:pt>
                <c:pt idx="5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6</c:v>
                </c:pt>
                <c:pt idx="1">
                  <c:v>9</c:v>
                </c:pt>
                <c:pt idx="2">
                  <c:v>1</c:v>
                </c:pt>
                <c:pt idx="3">
                  <c:v>8</c:v>
                </c:pt>
                <c:pt idx="4">
                  <c:v>13</c:v>
                </c:pt>
                <c:pt idx="5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46</c:v>
                </c:pt>
                <c:pt idx="1">
                  <c:v>25</c:v>
                </c:pt>
                <c:pt idx="2">
                  <c:v>79</c:v>
                </c:pt>
                <c:pt idx="3">
                  <c:v>38</c:v>
                </c:pt>
                <c:pt idx="4">
                  <c:v>67</c:v>
                </c:pt>
                <c:pt idx="5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B&amp;T - </a:t>
            </a:r>
            <a:r>
              <a:rPr lang="es-VE" noProof="0" dirty="0" err="1"/>
              <a:t>market</a:t>
            </a:r>
            <a:r>
              <a:rPr lang="es-VE" noProof="0" dirty="0"/>
              <a:t> share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B&amp;T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0.00%</c:formatCode>
                <c:ptCount val="4"/>
                <c:pt idx="0">
                  <c:v>6.85935441370224E-2</c:v>
                </c:pt>
                <c:pt idx="1">
                  <c:v>5.7611402077788275E-2</c:v>
                </c:pt>
                <c:pt idx="2">
                  <c:v>6.3776940950244373E-2</c:v>
                </c:pt>
                <c:pt idx="3">
                  <c:v>5.5026455026455028E-2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SAPI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271</c:v>
                </c:pt>
                <c:pt idx="1">
                  <c:v>279</c:v>
                </c:pt>
                <c:pt idx="2">
                  <c:v>271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28</c:v>
                </c:pt>
                <c:pt idx="1">
                  <c:v>21</c:v>
                </c:pt>
                <c:pt idx="2">
                  <c:v>24</c:v>
                </c:pt>
                <c:pt idx="3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243</c:v>
                </c:pt>
                <c:pt idx="1">
                  <c:v>258</c:v>
                </c:pt>
                <c:pt idx="2">
                  <c:v>247</c:v>
                </c:pt>
                <c:pt idx="3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SAPI – año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22</c:v>
                </c:pt>
                <c:pt idx="1">
                  <c:v>12</c:v>
                </c:pt>
                <c:pt idx="2">
                  <c:v>18</c:v>
                </c:pt>
                <c:pt idx="3">
                  <c:v>8</c:v>
                </c:pt>
                <c:pt idx="4">
                  <c:v>11</c:v>
                </c:pt>
                <c:pt idx="5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7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3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15</c:v>
                </c:pt>
                <c:pt idx="1">
                  <c:v>12</c:v>
                </c:pt>
                <c:pt idx="2">
                  <c:v>16</c:v>
                </c:pt>
                <c:pt idx="3">
                  <c:v>8</c:v>
                </c:pt>
                <c:pt idx="4">
                  <c:v>8</c:v>
                </c:pt>
                <c:pt idx="5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B&amp;T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</c:v>
                </c:pt>
                <c:pt idx="1">
                  <c:v>88</c:v>
                </c:pt>
                <c:pt idx="2">
                  <c:v>56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11</c:v>
                </c:pt>
                <c:pt idx="1">
                  <c:v>88</c:v>
                </c:pt>
                <c:pt idx="2">
                  <c:v>55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B&amp;T – año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0</c:v>
                </c:pt>
                <c:pt idx="2">
                  <c:v>8</c:v>
                </c:pt>
                <c:pt idx="3">
                  <c:v>3</c:v>
                </c:pt>
                <c:pt idx="4">
                  <c:v>0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1</c:v>
                </c:pt>
                <c:pt idx="1">
                  <c:v>0</c:v>
                </c:pt>
                <c:pt idx="2">
                  <c:v>8</c:v>
                </c:pt>
                <c:pt idx="3">
                  <c:v>3</c:v>
                </c:pt>
                <c:pt idx="4">
                  <c:v>0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97D3F-C1C2-4682-A6BC-6C6AB6A5A1F2}" type="datetime1">
              <a:rPr lang="es-MX" smtClean="0"/>
              <a:t>01/07/2025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BC439-BFB5-4382-A872-AEDDBEFB205B}" type="slidenum">
              <a:rPr lang="es-MX" smtClean="0"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357740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BCC37-CFF6-4202-A093-4B52E02B9A4B}" type="datetime1">
              <a:rPr lang="es-MX" noProof="0" smtClean="0"/>
              <a:t>01/07/2025</a:t>
            </a:fld>
            <a:endParaRPr lang="es-MX" noProof="0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MX" noProof="0" dirty="0"/>
              <a:t>Haz clic para modificar los estilos de texto del patrón</a:t>
            </a:r>
          </a:p>
          <a:p>
            <a:pPr lvl="1"/>
            <a:r>
              <a:rPr lang="es-MX" noProof="0" dirty="0"/>
              <a:t>Segundo nivel</a:t>
            </a:r>
          </a:p>
          <a:p>
            <a:pPr lvl="2"/>
            <a:r>
              <a:rPr lang="es-MX" noProof="0" dirty="0"/>
              <a:t>Tercer nivel</a:t>
            </a:r>
          </a:p>
          <a:p>
            <a:pPr lvl="3"/>
            <a:r>
              <a:rPr lang="es-MX" noProof="0" dirty="0"/>
              <a:t>Cuarto nivel</a:t>
            </a:r>
          </a:p>
          <a:p>
            <a:pPr lvl="4"/>
            <a:r>
              <a:rPr lang="es-MX" noProof="0" dirty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73A10-15EB-4BFD-8DDC-C8E8A04D9368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3899985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n-US" noProof="0" dirty="0"/>
              <a:t>Click to edit Master title style</a:t>
            </a:r>
            <a:endParaRPr lang="es-MX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en-US" noProof="0" dirty="0"/>
              <a:t>Click to edit Master subtitle style</a:t>
            </a:r>
            <a:endParaRPr lang="es-MX" noProof="0" dirty="0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arcador de posición de fech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DE65D4-F675-48A5-9F88-60A62B4675FD}" type="datetime1">
              <a:rPr lang="es-MX" noProof="0" smtClean="0"/>
              <a:t>01/07/2025</a:t>
            </a:fld>
            <a:endParaRPr lang="es-MX" noProof="0" dirty="0"/>
          </a:p>
        </p:txBody>
      </p:sp>
      <p:sp>
        <p:nvSpPr>
          <p:cNvPr id="5" name="Marcador de posición de pie de pá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62343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7" name="Marcador de posición de fech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2D6CF8-6507-4D3E-B614-BAC2C32F56E8}" type="datetime1">
              <a:rPr lang="es-MX" noProof="0" smtClean="0"/>
              <a:t>01/07/2025</a:t>
            </a:fld>
            <a:endParaRPr lang="es-MX" noProof="0" dirty="0"/>
          </a:p>
        </p:txBody>
      </p:sp>
      <p:sp>
        <p:nvSpPr>
          <p:cNvPr id="8" name="Marcador de posición de pie de página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9" name="Marcador de posición de número de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54046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rtlCol="0"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Marcador de posición de fech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C83781-879B-4BA7-B081-52599C73A4CC}" type="datetime1">
              <a:rPr lang="es-MX" noProof="0" smtClean="0"/>
              <a:t>01/07/2025</a:t>
            </a:fld>
            <a:endParaRPr lang="es-MX" noProof="0" dirty="0"/>
          </a:p>
        </p:txBody>
      </p:sp>
      <p:sp>
        <p:nvSpPr>
          <p:cNvPr id="8" name="Marcador de posición de pie de pá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1" name="Marcador de posición de número de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76278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5FA3144-0DE1-4D49-9764-C8644B3B5971}" type="datetime1">
              <a:rPr lang="es-MX" noProof="0" smtClean="0"/>
              <a:t>01/07/2025</a:t>
            </a:fld>
            <a:endParaRPr lang="es-MX" noProof="0" dirty="0"/>
          </a:p>
        </p:txBody>
      </p:sp>
      <p:sp>
        <p:nvSpPr>
          <p:cNvPr id="9" name="Marcador de posición de pie de página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0" name="Marcador de posición de número de diapositiva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58835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C8D1B6-721A-4314-A8CF-3C71FD2D9249}" type="datetime1">
              <a:rPr lang="es-MX" noProof="0" smtClean="0"/>
              <a:t>01/07/2025</a:t>
            </a:fld>
            <a:endParaRPr lang="es-MX" noProof="0" dirty="0"/>
          </a:p>
        </p:txBody>
      </p:sp>
      <p:sp>
        <p:nvSpPr>
          <p:cNvPr id="11" name="Marcador de posición de pie de página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2" name="Marcador de posición de número de diapositiva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963925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6" name="Marcador de posición de fecha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1F4F96-2804-435B-BA3A-8D1939915E4E}" type="datetime1">
              <a:rPr lang="es-MX" noProof="0" smtClean="0"/>
              <a:t>01/07/2025</a:t>
            </a:fld>
            <a:endParaRPr lang="es-MX" noProof="0" dirty="0"/>
          </a:p>
        </p:txBody>
      </p:sp>
      <p:sp>
        <p:nvSpPr>
          <p:cNvPr id="7" name="Marcador de posición de pie de página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8" name="Marcador de posición de número de diapositiva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4268543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67914F1-B626-444E-9AD3-156898D1BE12}" type="datetime1">
              <a:rPr lang="es-MX" noProof="0" smtClean="0"/>
              <a:t>01/07/2025</a:t>
            </a:fld>
            <a:endParaRPr lang="es-MX" noProof="0" dirty="0"/>
          </a:p>
        </p:txBody>
      </p:sp>
      <p:sp>
        <p:nvSpPr>
          <p:cNvPr id="3" name="Marcador de posición de pie de pá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4" name="Marcador de posición de número de diapositiva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3339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9F3C81F6-6BE2-4BE7-845E-D3A016CC0E48}" type="datetime1">
              <a:rPr lang="es-MX" noProof="0" smtClean="0"/>
              <a:t>01/07/2025</a:t>
            </a:fld>
            <a:endParaRPr lang="es-MX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es-MX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3A98EE3D-8CD1-4C3F-BD1C-C98C9596463C}" type="slidenum">
              <a:rPr lang="es-MX" noProof="0" smtClean="0"/>
              <a:pPr rtl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77118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n-US" noProof="0"/>
              <a:t>Click icon to add picture</a:t>
            </a:r>
            <a:endParaRPr lang="es-MX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fld id="{276EFF3C-41AD-4D52-962B-351A88ED9459}" type="datetime1">
              <a:rPr lang="es-MX" noProof="0" smtClean="0"/>
              <a:t>01/07/2025</a:t>
            </a:fld>
            <a:endParaRPr lang="es-MX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/>
          <a:p>
            <a:pPr algn="l" rtl="0"/>
            <a:endParaRPr lang="es-MX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20161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215660" y="286605"/>
            <a:ext cx="9661585" cy="7023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rtl="0"/>
            <a:r>
              <a:rPr lang="es-MX" noProof="0" dirty="0"/>
              <a:t>Estadísticas Mensuales - Solicitudes de Marcas y Patentes</a:t>
            </a:r>
            <a:br>
              <a:rPr lang="es-MX" noProof="0" dirty="0"/>
            </a:br>
            <a:r>
              <a:rPr lang="es-MX" noProof="0" dirty="0"/>
              <a:t>Fuente: </a:t>
            </a:r>
            <a:r>
              <a:rPr lang="es-MX" noProof="0" dirty="0" err="1"/>
              <a:t>Webpi</a:t>
            </a:r>
            <a:r>
              <a:rPr lang="es-MX" noProof="0" dirty="0"/>
              <a:t> (SAPI) y B&amp;T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es-MX" noProof="0" dirty="0"/>
              <a:t>Haz clic para modificar los estilos de texto del patrón</a:t>
            </a:r>
          </a:p>
          <a:p>
            <a:pPr lvl="1" rtl="0"/>
            <a:r>
              <a:rPr lang="es-MX" noProof="0" dirty="0"/>
              <a:t>Segundo nivel</a:t>
            </a:r>
          </a:p>
          <a:p>
            <a:pPr lvl="2" rtl="0"/>
            <a:r>
              <a:rPr lang="es-MX" noProof="0" dirty="0"/>
              <a:t>Tercer nivel</a:t>
            </a:r>
          </a:p>
          <a:p>
            <a:pPr lvl="3" rtl="0"/>
            <a:r>
              <a:rPr lang="es-MX" noProof="0" dirty="0"/>
              <a:t>Cuarto nivel</a:t>
            </a:r>
          </a:p>
          <a:p>
            <a:pPr lvl="4" rtl="0"/>
            <a:r>
              <a:rPr lang="es-MX" noProof="0" dirty="0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99600FEF-DDDE-4397-AC1A-E298A0B047AC}" type="datetime1">
              <a:rPr lang="es-MX" noProof="0" smtClean="0"/>
              <a:t>01/07/2025</a:t>
            </a:fld>
            <a:endParaRPr lang="es-MX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pPr rtl="0"/>
            <a:endParaRPr lang="es-MX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A grey and white sign&#10;&#10;AI-generated content may be incorrect.">
            <a:extLst>
              <a:ext uri="{FF2B5EF4-FFF2-40B4-BE49-F238E27FC236}">
                <a16:creationId xmlns:a16="http://schemas.microsoft.com/office/drawing/2014/main" id="{700723E7-A887-CBF0-D958-05170B386C61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510851" y="124736"/>
            <a:ext cx="2334478" cy="1145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03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i="0" kern="1200" spc="-50" baseline="0">
          <a:solidFill>
            <a:srgbClr val="3C3B39"/>
          </a:solidFill>
          <a:latin typeface="Poppins" panose="00000500000000000000" pitchFamily="2" charset="0"/>
          <a:ea typeface="+mj-ea"/>
          <a:cs typeface="Poppins" panose="00000500000000000000" pitchFamily="2" charset="0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6BAE73-5A71-A6D1-7EB1-C5308315B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/>
          <a:p>
            <a:r>
              <a:rPr lang="es-VE" sz="2800" dirty="0"/>
              <a:t>Estadísticas de Solicitudes de Marcas</a:t>
            </a:r>
            <a:br>
              <a:rPr lang="es-VE" sz="2800" dirty="0"/>
            </a:br>
            <a:endParaRPr lang="en-US" sz="2800" dirty="0"/>
          </a:p>
        </p:txBody>
      </p:sp>
      <p:pic>
        <p:nvPicPr>
          <p:cNvPr id="7" name="Picture 6" descr="A grey and white sign&#10;&#10;AI-generated content may be incorrect.">
            <a:extLst>
              <a:ext uri="{FF2B5EF4-FFF2-40B4-BE49-F238E27FC236}">
                <a16:creationId xmlns:a16="http://schemas.microsoft.com/office/drawing/2014/main" id="{A8B63CF5-EFA8-3E8A-0ADB-EE3E48457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984" y="2007733"/>
            <a:ext cx="5928344" cy="2904888"/>
          </a:xfrm>
          <a:prstGeom prst="rect">
            <a:avLst/>
          </a:prstGeom>
          <a:noFill/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4E7FF83F-92ED-2766-2E5B-59047940A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>
            <a:normAutofit/>
          </a:bodyPr>
          <a:lstStyle/>
          <a:p>
            <a:r>
              <a:rPr lang="es-VE" dirty="0"/>
              <a:t>Junio-2025</a:t>
            </a:r>
          </a:p>
          <a:p>
            <a:r>
              <a:rPr lang="es-VE" dirty="0"/>
              <a:t>Fuente: Webpi (SAPI) y B&amp;T</a:t>
            </a:r>
          </a:p>
          <a:p>
            <a:r>
              <a:rPr lang="es-VE" dirty="0"/>
              <a:t>por: NB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15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677EB-AF20-1609-0FAD-7CD4E71E2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6350E7F-1EA6-AC1B-5DBE-119F94FA5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/>
          <a:p>
            <a:r>
              <a:rPr lang="es-VE" sz="2800" dirty="0"/>
              <a:t>Estadísticas de Solicitudes de Patentes</a:t>
            </a:r>
            <a:br>
              <a:rPr lang="es-VE" sz="2800" dirty="0"/>
            </a:br>
            <a:endParaRPr lang="en-US" sz="2800" dirty="0"/>
          </a:p>
        </p:txBody>
      </p:sp>
      <p:pic>
        <p:nvPicPr>
          <p:cNvPr id="7" name="Picture 6" descr="A grey and white sign&#10;&#10;AI-generated content may be incorrect.">
            <a:extLst>
              <a:ext uri="{FF2B5EF4-FFF2-40B4-BE49-F238E27FC236}">
                <a16:creationId xmlns:a16="http://schemas.microsoft.com/office/drawing/2014/main" id="{56A15B0C-5FEE-5EB3-8B36-62CD3D85A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984" y="2007733"/>
            <a:ext cx="5928344" cy="2904888"/>
          </a:xfrm>
          <a:prstGeom prst="rect">
            <a:avLst/>
          </a:prstGeom>
          <a:noFill/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3529C7BE-A229-D023-A34A-20B81CC73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>
            <a:normAutofit/>
          </a:bodyPr>
          <a:lstStyle/>
          <a:p>
            <a:r>
              <a:rPr lang="es-VE" dirty="0"/>
              <a:t>Junio-2025</a:t>
            </a:r>
          </a:p>
          <a:p>
            <a:r>
              <a:rPr lang="es-VE" dirty="0"/>
              <a:t>Fuente: Webpi (SAPI) y B&amp;T</a:t>
            </a:r>
          </a:p>
          <a:p>
            <a:r>
              <a:rPr lang="es-VE" dirty="0"/>
              <a:t>por: NB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461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A7102-C2DC-A2CD-1716-E55AED603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49F5F7-C871-E7C2-5894-4B8C75D84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Junio-2025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08C2871-B774-6F8F-E111-E0BFCE198C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4730447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9BAFAB08-0123-FB7C-3CB5-95FED10E2C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321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A1E3D-202E-F61A-1D47-1C288D14A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3764213-0E2B-5ED4-278D-1D6B4395D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Junio-2025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E22AADD-0CEA-9431-E8C0-28D2439E3D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668830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14020CB5-D185-382E-14DB-01E9903345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495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5B6C6-9F28-D0F1-9F7E-E3C19D4E0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AB17A33-0355-95A6-5A80-5B27BA649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Junio-2025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68CD0B2-BDC8-4917-361D-67371B65F1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8192964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5767D72A-9206-14B5-7D99-A3F62D6974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179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1AA28A-28C5-2A7D-1329-9E1B16616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0119B9D-E952-4291-7B80-DAD17782C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Junio-2025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2A45C4A-437C-7825-93A9-0E7E0BFB3E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2640259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0D84901D-FB8E-3978-7A52-9EB90D52C1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960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85F79-54E7-985A-7A54-3DF28A622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9A56C80-F8BF-419B-6830-42AF5A708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Junio-2025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152CD33F-3E39-B4BD-8638-5AC0018985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9350622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FAAB8B2D-8AA0-10D9-EA0D-D6E102EA38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655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0DE81-BDE5-2073-1941-AA1940700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E2572E62-0E22-1F57-5140-D1EA259895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64066" y="2108200"/>
            <a:ext cx="6724193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5B4E8DA-5DE0-7253-060D-85425C735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Junio-2025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ECE318-D506-3FC6-4102-AEECB10A7A47}"/>
              </a:ext>
            </a:extLst>
          </p:cNvPr>
          <p:cNvSpPr txBox="1"/>
          <p:nvPr/>
        </p:nvSpPr>
        <p:spPr>
          <a:xfrm>
            <a:off x="3646957" y="1419637"/>
            <a:ext cx="49584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Patentes - Junio-2025</a:t>
            </a:r>
            <a:endParaRPr lang="en-US" sz="2400" b="1" dirty="0"/>
          </a:p>
        </p:txBody>
      </p:sp>
      <p:pic>
        <p:nvPicPr>
          <p:cNvPr id="8" name="Picture 7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AB44E39B-8EFB-7F70-D2CE-F6FB5965A3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  <p:pic>
        <p:nvPicPr>
          <p:cNvPr id="12" name="Picture 11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549C4963-59DD-79DC-7B56-A2FDA18080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9467" y="3988594"/>
            <a:ext cx="593387" cy="593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29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CB536-A74E-384D-27F7-BA587C7C3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7254DBB4-42F9-912B-DE36-F58A9F023C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64066" y="2108200"/>
            <a:ext cx="6724193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A75A636-3884-FDA1-5863-36A05EDA1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Junio-2025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BF56D040-EAAD-7D16-5D7C-6E0B8C5A49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4263" y="2787842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1349683-6136-3CB7-1A51-3C92171F1250}"/>
              </a:ext>
            </a:extLst>
          </p:cNvPr>
          <p:cNvSpPr txBox="1"/>
          <p:nvPr/>
        </p:nvSpPr>
        <p:spPr>
          <a:xfrm>
            <a:off x="3113157" y="1402285"/>
            <a:ext cx="60260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Patentes - Enero-Junio-2025</a:t>
            </a:r>
            <a:endParaRPr lang="en-US" sz="2400" b="1" dirty="0"/>
          </a:p>
        </p:txBody>
      </p:sp>
      <p:pic>
        <p:nvPicPr>
          <p:cNvPr id="2" name="Picture 1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23FBF476-25F4-2A30-08EF-D19FD4E110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852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AB9A556-8407-ECFB-D0A2-C7A269DEB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Junio-2025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24E20DBF-E8A9-E1A8-F489-0F47ED8B53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3503181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14C0030C-845B-7BDA-08BC-6E3115BE96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127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8DA84-40CC-A3A0-09CE-E913C885B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6F20C51-8C5E-B1A5-8342-424E58B99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Junio-2025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98D5396E-E29D-A83A-8B6A-E26330D66D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9392829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AF9F13A1-28C7-1FE8-11A0-C25697E6EC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107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F27B8-F3DE-014D-6329-FE9527286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A1B3DF6-DDC5-2FD7-D19C-75D448435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Junio-2025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4FFDAA0B-7D83-F703-0CDE-C0EBB88CD7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8741567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4319D54F-0178-DA16-20D7-CC33978A60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25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D4EE7-3FB6-00C8-AB69-90EB21979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982494-AC1A-4C65-C408-F6F89C43A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Junio-2025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F3B3DC5B-50E2-D79C-313E-F12AEC37B8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8650314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6BB66DD3-07EF-7D5B-0FBB-DB9D427C1E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379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9F6B6-B23D-9F3B-C7DA-64BE84D46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A48C50-4DD4-42F5-3751-FE9006158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Junio-2025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DB4C1B23-9AAF-81C5-C34C-435EEF97F9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9570508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952AFA41-C96F-4DE8-B6CA-8608DEF27E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322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B285B4-7230-5DE7-66FD-2E0321A72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AE00ECB-0DF1-0907-8841-BED85B6F0C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27943" y="2108200"/>
            <a:ext cx="6596439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32AF7243-0C54-CDB6-B93B-BD5CCD3DB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Junio-2025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20525495-880B-B041-4305-21A7626B5E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154" y="2315183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693C7EA-9AA6-69EE-58CA-50ED05D23967}"/>
              </a:ext>
            </a:extLst>
          </p:cNvPr>
          <p:cNvSpPr txBox="1"/>
          <p:nvPr/>
        </p:nvSpPr>
        <p:spPr>
          <a:xfrm>
            <a:off x="3704961" y="1400783"/>
            <a:ext cx="47820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marcas - Junio-2025</a:t>
            </a:r>
            <a:endParaRPr lang="en-US" sz="2400" b="1" dirty="0"/>
          </a:p>
        </p:txBody>
      </p:sp>
      <p:pic>
        <p:nvPicPr>
          <p:cNvPr id="12" name="Picture 1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5E77A540-980B-3A72-9AC6-6A082E7E25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88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13593-D1CD-70B6-50EC-DF222ADFE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83AFD10-35E3-27F6-3161-38A1A50DBF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27943" y="2108200"/>
            <a:ext cx="6596439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2882450B-CB82-CE90-8A37-03340B107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Junio-2025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2A230DC8-1B96-B66A-F78A-DA8ABC718F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4630" y="2305924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6DCD703-E162-BF42-4725-84E363F0D4F3}"/>
              </a:ext>
            </a:extLst>
          </p:cNvPr>
          <p:cNvSpPr txBox="1"/>
          <p:nvPr/>
        </p:nvSpPr>
        <p:spPr>
          <a:xfrm>
            <a:off x="3201324" y="1416584"/>
            <a:ext cx="58496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marcas - Enero-Junio-2025</a:t>
            </a:r>
            <a:endParaRPr lang="en-US" sz="2400" b="1" dirty="0"/>
          </a:p>
        </p:txBody>
      </p:sp>
      <p:pic>
        <p:nvPicPr>
          <p:cNvPr id="10" name="Picture 9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7F4DB274-7A26-F2DA-FD64-0B803086BF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754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37153-94B4-EFE8-CE8A-B686EEBD0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5DE5CC0-866A-1AE6-FB93-664C624B9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Junio-2025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919385-16BC-B5C5-3203-6B1251AA7BFC}"/>
              </a:ext>
            </a:extLst>
          </p:cNvPr>
          <p:cNvSpPr txBox="1"/>
          <p:nvPr/>
        </p:nvSpPr>
        <p:spPr>
          <a:xfrm>
            <a:off x="5046452" y="1400783"/>
            <a:ext cx="1996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Junio-2025</a:t>
            </a:r>
            <a:endParaRPr lang="en-US" sz="2400" b="1" dirty="0"/>
          </a:p>
        </p:txBody>
      </p:sp>
      <p:pic>
        <p:nvPicPr>
          <p:cNvPr id="12" name="Picture 1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9F75773C-ECC3-BBF0-8847-06847EC5D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F752B90-F64C-C4E6-E72E-0C2F84FF40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96963" y="2410868"/>
            <a:ext cx="10058400" cy="3155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665575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VTI">
  <a:themeElements>
    <a:clrScheme name="Custom 34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C7016"/>
      </a:accent1>
      <a:accent2>
        <a:srgbClr val="F8931D"/>
      </a:accent2>
      <a:accent3>
        <a:srgbClr val="CE8D3E"/>
      </a:accent3>
      <a:accent4>
        <a:srgbClr val="E64823"/>
      </a:accent4>
      <a:accent5>
        <a:srgbClr val="FFCA08"/>
      </a:accent5>
      <a:accent6>
        <a:srgbClr val="9C6A6A"/>
      </a:accent6>
      <a:hlink>
        <a:srgbClr val="2998E3"/>
      </a:hlink>
      <a:folHlink>
        <a:srgbClr val="7F723D"/>
      </a:folHlink>
    </a:clrScheme>
    <a:fontScheme name="Poppins">
      <a:majorFont>
        <a:latin typeface="Poppins"/>
        <a:ea typeface=""/>
        <a:cs typeface=""/>
      </a:majorFont>
      <a:minorFont>
        <a:latin typeface="Poppins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4286111_TF22712842.potx" id="{B0BDFD61-5937-4274-9DC0-60A2C3092210}" vid="{AD8ACFFD-D929-413D-A1C2-04EF9C42773C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3EEFF0-FB57-4CB4-8BFC-DF397689E2ED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AA3F7EDC-E5B4-4BBC-9D2A-CBE6D46C37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932EF5-314F-409E-8020-FEE5FA0795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1126</TotalTime>
  <Words>318</Words>
  <Application>Microsoft Office PowerPoint</Application>
  <PresentationFormat>Widescreen</PresentationFormat>
  <Paragraphs>38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Poppins</vt:lpstr>
      <vt:lpstr>1_RetrospectVTI</vt:lpstr>
      <vt:lpstr>Estadísticas de Solicitudes de Marcas </vt:lpstr>
      <vt:lpstr>Estadísticas de Solicitudes de Marcas y Patentes Cierre: Junio-2025</vt:lpstr>
      <vt:lpstr>Estadísticas de Solicitudes de Marcas y Patentes Cierre: Junio-2025</vt:lpstr>
      <vt:lpstr>Estadísticas de Solicitudes de Marcas y Patentes Cierre: Junio-2025</vt:lpstr>
      <vt:lpstr>Estadísticas de Solicitudes de Marcas y Patentes Cierre: Junio-2025</vt:lpstr>
      <vt:lpstr>Estadísticas de Solicitudes de Marcas y Patentes Cierre: Junio-2025</vt:lpstr>
      <vt:lpstr>Estadísticas de Solicitudes de Marcas y Patentes Cierre: Junio-2025</vt:lpstr>
      <vt:lpstr>Estadísticas de Solicitudes de Marcas y Patentes Cierre: Junio-2025</vt:lpstr>
      <vt:lpstr>Estadísticas de Solicitudes de Marcas y Patentes Cierre: Junio-2025</vt:lpstr>
      <vt:lpstr>Estadísticas de Solicitudes de Patentes </vt:lpstr>
      <vt:lpstr>Estadísticas de Solicitudes de Marcas y Patentes Cierre: Junio-2025</vt:lpstr>
      <vt:lpstr>Estadísticas de Solicitudes de Marcas y Patentes Cierre: Junio-2025</vt:lpstr>
      <vt:lpstr>Estadísticas de Solicitudes de Marcas y Patentes Cierre: Junio-2025</vt:lpstr>
      <vt:lpstr>Estadísticas de Solicitudes de Marcas y Patentes Cierre: Junio-2025</vt:lpstr>
      <vt:lpstr>Estadísticas de Solicitudes de Marcas y Patentes Cierre: Junio-2025</vt:lpstr>
      <vt:lpstr>Estadísticas de Solicitudes de Marcas y Patentes Cierre: Junio-2025</vt:lpstr>
      <vt:lpstr>Estadísticas de Solicitudes de Marcas y Patentes Cierre: Junio-2025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Marcas y patentes solicitadas por la Webpi (SAPI)</dc:title>
  <dc:creator>Néstor Bueno</dc:creator>
  <cp:lastModifiedBy>Néstor Bueno</cp:lastModifiedBy>
  <cp:revision>27</cp:revision>
  <dcterms:created xsi:type="dcterms:W3CDTF">2023-05-01T14:43:40Z</dcterms:created>
  <dcterms:modified xsi:type="dcterms:W3CDTF">2025-07-01T13:39:12Z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