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336" r:id="rId5"/>
    <p:sldId id="337" r:id="rId6"/>
    <p:sldId id="339" r:id="rId7"/>
    <p:sldId id="338" r:id="rId8"/>
    <p:sldId id="340" r:id="rId9"/>
    <p:sldId id="341" r:id="rId10"/>
    <p:sldId id="345" r:id="rId11"/>
    <p:sldId id="346" r:id="rId12"/>
    <p:sldId id="348" r:id="rId13"/>
    <p:sldId id="347" r:id="rId14"/>
    <p:sldId id="349" r:id="rId15"/>
    <p:sldId id="350" r:id="rId16"/>
    <p:sldId id="351" r:id="rId17"/>
    <p:sldId id="352" r:id="rId18"/>
    <p:sldId id="353" r:id="rId19"/>
    <p:sldId id="354" r:id="rId20"/>
    <p:sldId id="355" r:id="rId21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A8B28E-6C5C-4C8C-A3C3-0C369B33B40B}" v="9" dt="2025-08-01T13:13:53.2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02" d="100"/>
          <a:sy n="102" d="100"/>
        </p:scale>
        <p:origin x="95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éstor Bueno" userId="d61a9449-f677-48d7-b4ab-5c8db4ace4f7" providerId="ADAL" clId="{90A8B28E-6C5C-4C8C-A3C3-0C369B33B40B}"/>
    <pc:docChg chg="undo custSel modSld">
      <pc:chgData name="Néstor Bueno" userId="d61a9449-f677-48d7-b4ab-5c8db4ace4f7" providerId="ADAL" clId="{90A8B28E-6C5C-4C8C-A3C3-0C369B33B40B}" dt="2025-08-01T13:13:59.049" v="80" actId="1076"/>
      <pc:docMkLst>
        <pc:docMk/>
      </pc:docMkLst>
      <pc:sldChg chg="modSp mod">
        <pc:chgData name="Néstor Bueno" userId="d61a9449-f677-48d7-b4ab-5c8db4ace4f7" providerId="ADAL" clId="{90A8B28E-6C5C-4C8C-A3C3-0C369B33B40B}" dt="2025-08-01T12:02:49.409" v="2"/>
        <pc:sldMkLst>
          <pc:docMk/>
          <pc:sldMk cId="290315371" sldId="336"/>
        </pc:sldMkLst>
        <pc:spChg chg="mod">
          <ac:chgData name="Néstor Bueno" userId="d61a9449-f677-48d7-b4ab-5c8db4ace4f7" providerId="ADAL" clId="{90A8B28E-6C5C-4C8C-A3C3-0C369B33B40B}" dt="2025-08-01T12:02:49.409" v="2"/>
          <ac:spMkLst>
            <pc:docMk/>
            <pc:sldMk cId="290315371" sldId="336"/>
            <ac:spMk id="5" creationId="{4E7FF83F-92ED-2766-2E5B-59047940AD47}"/>
          </ac:spMkLst>
        </pc:spChg>
      </pc:sldChg>
      <pc:sldChg chg="modSp mod">
        <pc:chgData name="Néstor Bueno" userId="d61a9449-f677-48d7-b4ab-5c8db4ace4f7" providerId="ADAL" clId="{90A8B28E-6C5C-4C8C-A3C3-0C369B33B40B}" dt="2025-08-01T12:04:16.904" v="9" actId="27918"/>
        <pc:sldMkLst>
          <pc:docMk/>
          <pc:sldMk cId="2876127581" sldId="337"/>
        </pc:sldMkLst>
        <pc:spChg chg="mod">
          <ac:chgData name="Néstor Bueno" userId="d61a9449-f677-48d7-b4ab-5c8db4ace4f7" providerId="ADAL" clId="{90A8B28E-6C5C-4C8C-A3C3-0C369B33B40B}" dt="2025-08-01T12:02:49.409" v="2"/>
          <ac:spMkLst>
            <pc:docMk/>
            <pc:sldMk cId="2876127581" sldId="337"/>
            <ac:spMk id="5" creationId="{0AB9A556-8407-ECFB-D0A2-C7A269DEB114}"/>
          </ac:spMkLst>
        </pc:spChg>
      </pc:sldChg>
      <pc:sldChg chg="modSp mod">
        <pc:chgData name="Néstor Bueno" userId="d61a9449-f677-48d7-b4ab-5c8db4ace4f7" providerId="ADAL" clId="{90A8B28E-6C5C-4C8C-A3C3-0C369B33B40B}" dt="2025-08-01T12:07:29.679" v="25" actId="27918"/>
        <pc:sldMkLst>
          <pc:docMk/>
          <pc:sldMk cId="73125975" sldId="338"/>
        </pc:sldMkLst>
        <pc:spChg chg="mod">
          <ac:chgData name="Néstor Bueno" userId="d61a9449-f677-48d7-b4ab-5c8db4ace4f7" providerId="ADAL" clId="{90A8B28E-6C5C-4C8C-A3C3-0C369B33B40B}" dt="2025-08-01T12:02:49.409" v="2"/>
          <ac:spMkLst>
            <pc:docMk/>
            <pc:sldMk cId="73125975" sldId="338"/>
            <ac:spMk id="5" creationId="{3A1B3DF6-DDC5-2FD7-D19C-75D448435304}"/>
          </ac:spMkLst>
        </pc:spChg>
      </pc:sldChg>
      <pc:sldChg chg="modSp mod">
        <pc:chgData name="Néstor Bueno" userId="d61a9449-f677-48d7-b4ab-5c8db4ace4f7" providerId="ADAL" clId="{90A8B28E-6C5C-4C8C-A3C3-0C369B33B40B}" dt="2025-08-01T12:05:58.483" v="17" actId="27918"/>
        <pc:sldMkLst>
          <pc:docMk/>
          <pc:sldMk cId="3912107455" sldId="339"/>
        </pc:sldMkLst>
        <pc:spChg chg="mod">
          <ac:chgData name="Néstor Bueno" userId="d61a9449-f677-48d7-b4ab-5c8db4ace4f7" providerId="ADAL" clId="{90A8B28E-6C5C-4C8C-A3C3-0C369B33B40B}" dt="2025-08-01T12:02:49.409" v="2"/>
          <ac:spMkLst>
            <pc:docMk/>
            <pc:sldMk cId="3912107455" sldId="339"/>
            <ac:spMk id="5" creationId="{56F20C51-8C5E-B1A5-8342-424E58B996C9}"/>
          </ac:spMkLst>
        </pc:spChg>
      </pc:sldChg>
      <pc:sldChg chg="modSp mod">
        <pc:chgData name="Néstor Bueno" userId="d61a9449-f677-48d7-b4ab-5c8db4ace4f7" providerId="ADAL" clId="{90A8B28E-6C5C-4C8C-A3C3-0C369B33B40B}" dt="2025-08-01T12:08:34.339" v="31" actId="27918"/>
        <pc:sldMkLst>
          <pc:docMk/>
          <pc:sldMk cId="4190379197" sldId="340"/>
        </pc:sldMkLst>
        <pc:spChg chg="mod">
          <ac:chgData name="Néstor Bueno" userId="d61a9449-f677-48d7-b4ab-5c8db4ace4f7" providerId="ADAL" clId="{90A8B28E-6C5C-4C8C-A3C3-0C369B33B40B}" dt="2025-08-01T12:02:49.409" v="2"/>
          <ac:spMkLst>
            <pc:docMk/>
            <pc:sldMk cId="4190379197" sldId="340"/>
            <ac:spMk id="5" creationId="{11982494-AC1A-4C65-C408-F6F89C43ADF3}"/>
          </ac:spMkLst>
        </pc:spChg>
      </pc:sldChg>
      <pc:sldChg chg="modSp mod">
        <pc:chgData name="Néstor Bueno" userId="d61a9449-f677-48d7-b4ab-5c8db4ace4f7" providerId="ADAL" clId="{90A8B28E-6C5C-4C8C-A3C3-0C369B33B40B}" dt="2025-08-01T12:14:50.572" v="35" actId="27918"/>
        <pc:sldMkLst>
          <pc:docMk/>
          <pc:sldMk cId="1142322752" sldId="341"/>
        </pc:sldMkLst>
        <pc:spChg chg="mod">
          <ac:chgData name="Néstor Bueno" userId="d61a9449-f677-48d7-b4ab-5c8db4ace4f7" providerId="ADAL" clId="{90A8B28E-6C5C-4C8C-A3C3-0C369B33B40B}" dt="2025-08-01T12:02:49.409" v="2"/>
          <ac:spMkLst>
            <pc:docMk/>
            <pc:sldMk cId="1142322752" sldId="341"/>
            <ac:spMk id="5" creationId="{7FA48C50-4DD4-42F5-3751-FE900615882F}"/>
          </ac:spMkLst>
        </pc:spChg>
      </pc:sldChg>
      <pc:sldChg chg="addSp delSp modSp mod">
        <pc:chgData name="Néstor Bueno" userId="d61a9449-f677-48d7-b4ab-5c8db4ace4f7" providerId="ADAL" clId="{90A8B28E-6C5C-4C8C-A3C3-0C369B33B40B}" dt="2025-08-01T12:16:37.155" v="44" actId="1076"/>
        <pc:sldMkLst>
          <pc:docMk/>
          <pc:sldMk cId="118988074" sldId="345"/>
        </pc:sldMkLst>
        <pc:spChg chg="add del mod">
          <ac:chgData name="Néstor Bueno" userId="d61a9449-f677-48d7-b4ab-5c8db4ace4f7" providerId="ADAL" clId="{90A8B28E-6C5C-4C8C-A3C3-0C369B33B40B}" dt="2025-08-01T12:16:30.481" v="42"/>
          <ac:spMkLst>
            <pc:docMk/>
            <pc:sldMk cId="118988074" sldId="345"/>
            <ac:spMk id="3" creationId="{B9F4D393-5B4F-17C2-525F-1EA09ECB70F6}"/>
          </ac:spMkLst>
        </pc:spChg>
        <pc:spChg chg="mod">
          <ac:chgData name="Néstor Bueno" userId="d61a9449-f677-48d7-b4ab-5c8db4ace4f7" providerId="ADAL" clId="{90A8B28E-6C5C-4C8C-A3C3-0C369B33B40B}" dt="2025-08-01T12:02:49.409" v="2"/>
          <ac:spMkLst>
            <pc:docMk/>
            <pc:sldMk cId="118988074" sldId="345"/>
            <ac:spMk id="5" creationId="{32AF7243-0C54-CDB6-B93B-BD5CCD3DBEF1}"/>
          </ac:spMkLst>
        </pc:spChg>
        <pc:spChg chg="mod">
          <ac:chgData name="Néstor Bueno" userId="d61a9449-f677-48d7-b4ab-5c8db4ace4f7" providerId="ADAL" clId="{90A8B28E-6C5C-4C8C-A3C3-0C369B33B40B}" dt="2025-08-01T12:02:49.409" v="2"/>
          <ac:spMkLst>
            <pc:docMk/>
            <pc:sldMk cId="118988074" sldId="345"/>
            <ac:spMk id="11" creationId="{C693C7EA-9AA6-69EE-58CA-50ED05D23967}"/>
          </ac:spMkLst>
        </pc:spChg>
        <pc:picChg chg="add del mod">
          <ac:chgData name="Néstor Bueno" userId="d61a9449-f677-48d7-b4ab-5c8db4ace4f7" providerId="ADAL" clId="{90A8B28E-6C5C-4C8C-A3C3-0C369B33B40B}" dt="2025-08-01T12:16:29.241" v="41" actId="21"/>
          <ac:picMkLst>
            <pc:docMk/>
            <pc:sldMk cId="118988074" sldId="345"/>
            <ac:picMk id="4" creationId="{352F8CC7-1FBE-B8D6-C1E9-6207AF94C03A}"/>
          </ac:picMkLst>
        </pc:picChg>
        <pc:picChg chg="del">
          <ac:chgData name="Néstor Bueno" userId="d61a9449-f677-48d7-b4ab-5c8db4ace4f7" providerId="ADAL" clId="{90A8B28E-6C5C-4C8C-A3C3-0C369B33B40B}" dt="2025-08-01T12:16:22.474" v="39" actId="478"/>
          <ac:picMkLst>
            <pc:docMk/>
            <pc:sldMk cId="118988074" sldId="345"/>
            <ac:picMk id="6" creationId="{0AE00ECB-0DF1-0907-8841-BED85B6F0CFB}"/>
          </ac:picMkLst>
        </pc:picChg>
        <pc:picChg chg="mod">
          <ac:chgData name="Néstor Bueno" userId="d61a9449-f677-48d7-b4ab-5c8db4ace4f7" providerId="ADAL" clId="{90A8B28E-6C5C-4C8C-A3C3-0C369B33B40B}" dt="2025-08-01T12:16:37.155" v="44" actId="1076"/>
          <ac:picMkLst>
            <pc:docMk/>
            <pc:sldMk cId="118988074" sldId="345"/>
            <ac:picMk id="7" creationId="{20525495-880B-B041-4305-21A7626B5EBA}"/>
          </ac:picMkLst>
        </pc:picChg>
        <pc:picChg chg="add mod ord">
          <ac:chgData name="Néstor Bueno" userId="d61a9449-f677-48d7-b4ab-5c8db4ace4f7" providerId="ADAL" clId="{90A8B28E-6C5C-4C8C-A3C3-0C369B33B40B}" dt="2025-08-01T12:16:33.227" v="43" actId="167"/>
          <ac:picMkLst>
            <pc:docMk/>
            <pc:sldMk cId="118988074" sldId="345"/>
            <ac:picMk id="8" creationId="{352F8CC7-1FBE-B8D6-C1E9-6207AF94C03A}"/>
          </ac:picMkLst>
        </pc:picChg>
      </pc:sldChg>
      <pc:sldChg chg="addSp delSp modSp mod">
        <pc:chgData name="Néstor Bueno" userId="d61a9449-f677-48d7-b4ab-5c8db4ace4f7" providerId="ADAL" clId="{90A8B28E-6C5C-4C8C-A3C3-0C369B33B40B}" dt="2025-08-01T12:17:13.122" v="47" actId="1076"/>
        <pc:sldMkLst>
          <pc:docMk/>
          <pc:sldMk cId="1962754356" sldId="346"/>
        </pc:sldMkLst>
        <pc:spChg chg="add mod">
          <ac:chgData name="Néstor Bueno" userId="d61a9449-f677-48d7-b4ab-5c8db4ace4f7" providerId="ADAL" clId="{90A8B28E-6C5C-4C8C-A3C3-0C369B33B40B}" dt="2025-08-01T12:15:47.266" v="36" actId="478"/>
          <ac:spMkLst>
            <pc:docMk/>
            <pc:sldMk cId="1962754356" sldId="346"/>
            <ac:spMk id="3" creationId="{23BCCFCF-614C-DAA4-B5BF-D0A0AF2976E0}"/>
          </ac:spMkLst>
        </pc:spChg>
        <pc:spChg chg="mod">
          <ac:chgData name="Néstor Bueno" userId="d61a9449-f677-48d7-b4ab-5c8db4ace4f7" providerId="ADAL" clId="{90A8B28E-6C5C-4C8C-A3C3-0C369B33B40B}" dt="2025-08-01T12:02:49.409" v="2"/>
          <ac:spMkLst>
            <pc:docMk/>
            <pc:sldMk cId="1962754356" sldId="346"/>
            <ac:spMk id="5" creationId="{2882450B-CB82-CE90-8A37-03340B1071EC}"/>
          </ac:spMkLst>
        </pc:spChg>
        <pc:spChg chg="add mod">
          <ac:chgData name="Néstor Bueno" userId="d61a9449-f677-48d7-b4ab-5c8db4ace4f7" providerId="ADAL" clId="{90A8B28E-6C5C-4C8C-A3C3-0C369B33B40B}" dt="2025-08-01T12:16:54.226" v="45" actId="478"/>
          <ac:spMkLst>
            <pc:docMk/>
            <pc:sldMk cId="1962754356" sldId="346"/>
            <ac:spMk id="9" creationId="{75DF0F8D-49BA-EA9B-F8B3-11171CDC7845}"/>
          </ac:spMkLst>
        </pc:spChg>
        <pc:spChg chg="mod">
          <ac:chgData name="Néstor Bueno" userId="d61a9449-f677-48d7-b4ab-5c8db4ace4f7" providerId="ADAL" clId="{90A8B28E-6C5C-4C8C-A3C3-0C369B33B40B}" dt="2025-08-01T12:02:49.409" v="2"/>
          <ac:spMkLst>
            <pc:docMk/>
            <pc:sldMk cId="1962754356" sldId="346"/>
            <ac:spMk id="11" creationId="{36DCD703-E162-BF42-4725-84E363F0D4F3}"/>
          </ac:spMkLst>
        </pc:spChg>
        <pc:picChg chg="del">
          <ac:chgData name="Néstor Bueno" userId="d61a9449-f677-48d7-b4ab-5c8db4ace4f7" providerId="ADAL" clId="{90A8B28E-6C5C-4C8C-A3C3-0C369B33B40B}" dt="2025-08-01T12:15:47.266" v="36" actId="478"/>
          <ac:picMkLst>
            <pc:docMk/>
            <pc:sldMk cId="1962754356" sldId="346"/>
            <ac:picMk id="4" creationId="{083AFD10-35E3-27F6-3161-38A1A50DBF51}"/>
          </ac:picMkLst>
        </pc:picChg>
        <pc:picChg chg="del ord">
          <ac:chgData name="Néstor Bueno" userId="d61a9449-f677-48d7-b4ab-5c8db4ace4f7" providerId="ADAL" clId="{90A8B28E-6C5C-4C8C-A3C3-0C369B33B40B}" dt="2025-08-01T12:16:54.226" v="45" actId="478"/>
          <ac:picMkLst>
            <pc:docMk/>
            <pc:sldMk cId="1962754356" sldId="346"/>
            <ac:picMk id="6" creationId="{FEE8C450-09C2-84E4-CACB-6DD551120FCD}"/>
          </ac:picMkLst>
        </pc:picChg>
        <pc:picChg chg="mod">
          <ac:chgData name="Néstor Bueno" userId="d61a9449-f677-48d7-b4ab-5c8db4ace4f7" providerId="ADAL" clId="{90A8B28E-6C5C-4C8C-A3C3-0C369B33B40B}" dt="2025-08-01T12:17:13.122" v="47" actId="1076"/>
          <ac:picMkLst>
            <pc:docMk/>
            <pc:sldMk cId="1962754356" sldId="346"/>
            <ac:picMk id="7" creationId="{2A230DC8-1B96-B66A-F78A-DA8ABC718F67}"/>
          </ac:picMkLst>
        </pc:picChg>
        <pc:picChg chg="ord">
          <ac:chgData name="Néstor Bueno" userId="d61a9449-f677-48d7-b4ab-5c8db4ace4f7" providerId="ADAL" clId="{90A8B28E-6C5C-4C8C-A3C3-0C369B33B40B}" dt="2025-08-01T12:17:04.548" v="46" actId="167"/>
          <ac:picMkLst>
            <pc:docMk/>
            <pc:sldMk cId="1962754356" sldId="346"/>
            <ac:picMk id="12" creationId="{27E97478-FB0C-A1CA-BC22-F93A55D6A983}"/>
          </ac:picMkLst>
        </pc:picChg>
      </pc:sldChg>
      <pc:sldChg chg="modSp">
        <pc:chgData name="Néstor Bueno" userId="d61a9449-f677-48d7-b4ab-5c8db4ace4f7" providerId="ADAL" clId="{90A8B28E-6C5C-4C8C-A3C3-0C369B33B40B}" dt="2025-08-01T12:02:49.409" v="2"/>
        <pc:sldMkLst>
          <pc:docMk/>
          <pc:sldMk cId="2917461688" sldId="347"/>
        </pc:sldMkLst>
        <pc:spChg chg="mod">
          <ac:chgData name="Néstor Bueno" userId="d61a9449-f677-48d7-b4ab-5c8db4ace4f7" providerId="ADAL" clId="{90A8B28E-6C5C-4C8C-A3C3-0C369B33B40B}" dt="2025-08-01T12:02:49.409" v="2"/>
          <ac:spMkLst>
            <pc:docMk/>
            <pc:sldMk cId="2917461688" sldId="347"/>
            <ac:spMk id="5" creationId="{3529C7BE-A229-D023-A34A-20B81CC73F4B}"/>
          </ac:spMkLst>
        </pc:spChg>
      </pc:sldChg>
      <pc:sldChg chg="addSp delSp modSp mod">
        <pc:chgData name="Néstor Bueno" userId="d61a9449-f677-48d7-b4ab-5c8db4ace4f7" providerId="ADAL" clId="{90A8B28E-6C5C-4C8C-A3C3-0C369B33B40B}" dt="2025-08-01T12:20:45.853" v="48" actId="478"/>
        <pc:sldMkLst>
          <pc:docMk/>
          <pc:sldMk cId="1697665575" sldId="348"/>
        </pc:sldMkLst>
        <pc:spChg chg="add mod">
          <ac:chgData name="Néstor Bueno" userId="d61a9449-f677-48d7-b4ab-5c8db4ace4f7" providerId="ADAL" clId="{90A8B28E-6C5C-4C8C-A3C3-0C369B33B40B}" dt="2025-08-01T12:20:45.853" v="48" actId="478"/>
          <ac:spMkLst>
            <pc:docMk/>
            <pc:sldMk cId="1697665575" sldId="348"/>
            <ac:spMk id="3" creationId="{6E25BC19-4A31-48AC-012A-89C39B5E6CB3}"/>
          </ac:spMkLst>
        </pc:spChg>
        <pc:spChg chg="mod">
          <ac:chgData name="Néstor Bueno" userId="d61a9449-f677-48d7-b4ab-5c8db4ace4f7" providerId="ADAL" clId="{90A8B28E-6C5C-4C8C-A3C3-0C369B33B40B}" dt="2025-08-01T12:02:49.409" v="2"/>
          <ac:spMkLst>
            <pc:docMk/>
            <pc:sldMk cId="1697665575" sldId="348"/>
            <ac:spMk id="5" creationId="{45DE5CC0-866A-1AE6-FB93-664C624B97D3}"/>
          </ac:spMkLst>
        </pc:spChg>
        <pc:spChg chg="mod">
          <ac:chgData name="Néstor Bueno" userId="d61a9449-f677-48d7-b4ab-5c8db4ace4f7" providerId="ADAL" clId="{90A8B28E-6C5C-4C8C-A3C3-0C369B33B40B}" dt="2025-08-01T12:02:49.409" v="2"/>
          <ac:spMkLst>
            <pc:docMk/>
            <pc:sldMk cId="1697665575" sldId="348"/>
            <ac:spMk id="11" creationId="{D9919385-16BC-B5C5-3203-6B1251AA7BFC}"/>
          </ac:spMkLst>
        </pc:spChg>
        <pc:picChg chg="del">
          <ac:chgData name="Néstor Bueno" userId="d61a9449-f677-48d7-b4ab-5c8db4ace4f7" providerId="ADAL" clId="{90A8B28E-6C5C-4C8C-A3C3-0C369B33B40B}" dt="2025-08-01T12:20:45.853" v="48" actId="478"/>
          <ac:picMkLst>
            <pc:docMk/>
            <pc:sldMk cId="1697665575" sldId="348"/>
            <ac:picMk id="4" creationId="{0F752B90-F64C-C4E6-E72E-0C2F84FF40F0}"/>
          </ac:picMkLst>
        </pc:picChg>
      </pc:sldChg>
      <pc:sldChg chg="modSp mod">
        <pc:chgData name="Néstor Bueno" userId="d61a9449-f677-48d7-b4ab-5c8db4ace4f7" providerId="ADAL" clId="{90A8B28E-6C5C-4C8C-A3C3-0C369B33B40B}" dt="2025-08-01T12:23:54.600" v="53" actId="27918"/>
        <pc:sldMkLst>
          <pc:docMk/>
          <pc:sldMk cId="1877321853" sldId="349"/>
        </pc:sldMkLst>
        <pc:spChg chg="mod">
          <ac:chgData name="Néstor Bueno" userId="d61a9449-f677-48d7-b4ab-5c8db4ace4f7" providerId="ADAL" clId="{90A8B28E-6C5C-4C8C-A3C3-0C369B33B40B}" dt="2025-08-01T12:02:49.409" v="2"/>
          <ac:spMkLst>
            <pc:docMk/>
            <pc:sldMk cId="1877321853" sldId="349"/>
            <ac:spMk id="5" creationId="{1149F5F7-C871-E7C2-5894-4B8C75D840C0}"/>
          </ac:spMkLst>
        </pc:spChg>
      </pc:sldChg>
      <pc:sldChg chg="modSp mod">
        <pc:chgData name="Néstor Bueno" userId="d61a9449-f677-48d7-b4ab-5c8db4ace4f7" providerId="ADAL" clId="{90A8B28E-6C5C-4C8C-A3C3-0C369B33B40B}" dt="2025-08-01T12:26:28.124" v="59" actId="27918"/>
        <pc:sldMkLst>
          <pc:docMk/>
          <pc:sldMk cId="3255495826" sldId="350"/>
        </pc:sldMkLst>
        <pc:spChg chg="mod">
          <ac:chgData name="Néstor Bueno" userId="d61a9449-f677-48d7-b4ab-5c8db4ace4f7" providerId="ADAL" clId="{90A8B28E-6C5C-4C8C-A3C3-0C369B33B40B}" dt="2025-08-01T12:02:49.409" v="2"/>
          <ac:spMkLst>
            <pc:docMk/>
            <pc:sldMk cId="3255495826" sldId="350"/>
            <ac:spMk id="5" creationId="{B3764213-0E2B-5ED4-278D-1D6B4395D34A}"/>
          </ac:spMkLst>
        </pc:spChg>
      </pc:sldChg>
      <pc:sldChg chg="modSp mod">
        <pc:chgData name="Néstor Bueno" userId="d61a9449-f677-48d7-b4ab-5c8db4ace4f7" providerId="ADAL" clId="{90A8B28E-6C5C-4C8C-A3C3-0C369B33B40B}" dt="2025-08-01T12:27:10.784" v="63" actId="27918"/>
        <pc:sldMkLst>
          <pc:docMk/>
          <pc:sldMk cId="2566179861" sldId="351"/>
        </pc:sldMkLst>
        <pc:spChg chg="mod">
          <ac:chgData name="Néstor Bueno" userId="d61a9449-f677-48d7-b4ab-5c8db4ace4f7" providerId="ADAL" clId="{90A8B28E-6C5C-4C8C-A3C3-0C369B33B40B}" dt="2025-08-01T12:02:49.409" v="2"/>
          <ac:spMkLst>
            <pc:docMk/>
            <pc:sldMk cId="2566179861" sldId="351"/>
            <ac:spMk id="5" creationId="{2AB17A33-0355-95A6-5A80-5B27BA64980D}"/>
          </ac:spMkLst>
        </pc:spChg>
      </pc:sldChg>
      <pc:sldChg chg="modSp mod">
        <pc:chgData name="Néstor Bueno" userId="d61a9449-f677-48d7-b4ab-5c8db4ace4f7" providerId="ADAL" clId="{90A8B28E-6C5C-4C8C-A3C3-0C369B33B40B}" dt="2025-08-01T12:27:49.379" v="70" actId="27918"/>
        <pc:sldMkLst>
          <pc:docMk/>
          <pc:sldMk cId="1736960753" sldId="352"/>
        </pc:sldMkLst>
        <pc:spChg chg="mod">
          <ac:chgData name="Néstor Bueno" userId="d61a9449-f677-48d7-b4ab-5c8db4ace4f7" providerId="ADAL" clId="{90A8B28E-6C5C-4C8C-A3C3-0C369B33B40B}" dt="2025-08-01T12:02:49.409" v="2"/>
          <ac:spMkLst>
            <pc:docMk/>
            <pc:sldMk cId="1736960753" sldId="352"/>
            <ac:spMk id="5" creationId="{D0119B9D-E952-4291-7B80-DAD17782C20C}"/>
          </ac:spMkLst>
        </pc:spChg>
      </pc:sldChg>
      <pc:sldChg chg="modSp mod">
        <pc:chgData name="Néstor Bueno" userId="d61a9449-f677-48d7-b4ab-5c8db4ace4f7" providerId="ADAL" clId="{90A8B28E-6C5C-4C8C-A3C3-0C369B33B40B}" dt="2025-08-01T12:28:37.963" v="74" actId="27918"/>
        <pc:sldMkLst>
          <pc:docMk/>
          <pc:sldMk cId="2874655244" sldId="353"/>
        </pc:sldMkLst>
        <pc:spChg chg="mod">
          <ac:chgData name="Néstor Bueno" userId="d61a9449-f677-48d7-b4ab-5c8db4ace4f7" providerId="ADAL" clId="{90A8B28E-6C5C-4C8C-A3C3-0C369B33B40B}" dt="2025-08-01T12:02:49.409" v="2"/>
          <ac:spMkLst>
            <pc:docMk/>
            <pc:sldMk cId="2874655244" sldId="353"/>
            <ac:spMk id="5" creationId="{79A56C80-F8BF-419B-6830-42AF5A708852}"/>
          </ac:spMkLst>
        </pc:spChg>
      </pc:sldChg>
      <pc:sldChg chg="addSp delSp modSp mod">
        <pc:chgData name="Néstor Bueno" userId="d61a9449-f677-48d7-b4ab-5c8db4ace4f7" providerId="ADAL" clId="{90A8B28E-6C5C-4C8C-A3C3-0C369B33B40B}" dt="2025-08-01T13:12:03.707" v="77" actId="1076"/>
        <pc:sldMkLst>
          <pc:docMk/>
          <pc:sldMk cId="2409229631" sldId="354"/>
        </pc:sldMkLst>
        <pc:spChg chg="add mod">
          <ac:chgData name="Néstor Bueno" userId="d61a9449-f677-48d7-b4ab-5c8db4ace4f7" providerId="ADAL" clId="{90A8B28E-6C5C-4C8C-A3C3-0C369B33B40B}" dt="2025-08-01T13:11:48.088" v="75" actId="478"/>
          <ac:spMkLst>
            <pc:docMk/>
            <pc:sldMk cId="2409229631" sldId="354"/>
            <ac:spMk id="3" creationId="{B777492F-D82E-7568-9D67-50E743BAEE0C}"/>
          </ac:spMkLst>
        </pc:spChg>
        <pc:spChg chg="mod">
          <ac:chgData name="Néstor Bueno" userId="d61a9449-f677-48d7-b4ab-5c8db4ace4f7" providerId="ADAL" clId="{90A8B28E-6C5C-4C8C-A3C3-0C369B33B40B}" dt="2025-08-01T12:02:49.409" v="2"/>
          <ac:spMkLst>
            <pc:docMk/>
            <pc:sldMk cId="2409229631" sldId="354"/>
            <ac:spMk id="5" creationId="{45B4E8DA-5DE0-7253-060D-85425C7355DA}"/>
          </ac:spMkLst>
        </pc:spChg>
        <pc:spChg chg="mod">
          <ac:chgData name="Néstor Bueno" userId="d61a9449-f677-48d7-b4ab-5c8db4ace4f7" providerId="ADAL" clId="{90A8B28E-6C5C-4C8C-A3C3-0C369B33B40B}" dt="2025-08-01T12:02:49.409" v="2"/>
          <ac:spMkLst>
            <pc:docMk/>
            <pc:sldMk cId="2409229631" sldId="354"/>
            <ac:spMk id="11" creationId="{32ECE318-D506-3FC6-4102-AEECB10A7A47}"/>
          </ac:spMkLst>
        </pc:spChg>
        <pc:picChg chg="ord">
          <ac:chgData name="Néstor Bueno" userId="d61a9449-f677-48d7-b4ab-5c8db4ace4f7" providerId="ADAL" clId="{90A8B28E-6C5C-4C8C-A3C3-0C369B33B40B}" dt="2025-08-01T13:11:57.836" v="76" actId="167"/>
          <ac:picMkLst>
            <pc:docMk/>
            <pc:sldMk cId="2409229631" sldId="354"/>
            <ac:picMk id="4" creationId="{98B40C89-47D3-B114-DA69-65A2358535C7}"/>
          </ac:picMkLst>
        </pc:picChg>
        <pc:picChg chg="mod">
          <ac:chgData name="Néstor Bueno" userId="d61a9449-f677-48d7-b4ab-5c8db4ace4f7" providerId="ADAL" clId="{90A8B28E-6C5C-4C8C-A3C3-0C369B33B40B}" dt="2025-08-01T13:12:03.707" v="77" actId="1076"/>
          <ac:picMkLst>
            <pc:docMk/>
            <pc:sldMk cId="2409229631" sldId="354"/>
            <ac:picMk id="12" creationId="{549C4963-59DD-79DC-7B56-A2FDA18080E5}"/>
          </ac:picMkLst>
        </pc:picChg>
        <pc:picChg chg="del">
          <ac:chgData name="Néstor Bueno" userId="d61a9449-f677-48d7-b4ab-5c8db4ace4f7" providerId="ADAL" clId="{90A8B28E-6C5C-4C8C-A3C3-0C369B33B40B}" dt="2025-08-01T13:11:48.088" v="75" actId="478"/>
          <ac:picMkLst>
            <pc:docMk/>
            <pc:sldMk cId="2409229631" sldId="354"/>
            <ac:picMk id="15" creationId="{E2572E62-0E22-1F57-5140-D1EA259895FE}"/>
          </ac:picMkLst>
        </pc:picChg>
      </pc:sldChg>
      <pc:sldChg chg="addSp delSp modSp mod">
        <pc:chgData name="Néstor Bueno" userId="d61a9449-f677-48d7-b4ab-5c8db4ace4f7" providerId="ADAL" clId="{90A8B28E-6C5C-4C8C-A3C3-0C369B33B40B}" dt="2025-08-01T13:13:59.049" v="80" actId="1076"/>
        <pc:sldMkLst>
          <pc:docMk/>
          <pc:sldMk cId="2480852657" sldId="355"/>
        </pc:sldMkLst>
        <pc:spChg chg="add mod">
          <ac:chgData name="Néstor Bueno" userId="d61a9449-f677-48d7-b4ab-5c8db4ace4f7" providerId="ADAL" clId="{90A8B28E-6C5C-4C8C-A3C3-0C369B33B40B}" dt="2025-08-01T13:12:23.231" v="78" actId="478"/>
          <ac:spMkLst>
            <pc:docMk/>
            <pc:sldMk cId="2480852657" sldId="355"/>
            <ac:spMk id="4" creationId="{618579B2-89BB-CBBF-4A4A-51E16FEC0747}"/>
          </ac:spMkLst>
        </pc:spChg>
        <pc:spChg chg="mod">
          <ac:chgData name="Néstor Bueno" userId="d61a9449-f677-48d7-b4ab-5c8db4ace4f7" providerId="ADAL" clId="{90A8B28E-6C5C-4C8C-A3C3-0C369B33B40B}" dt="2025-08-01T12:02:49.409" v="2"/>
          <ac:spMkLst>
            <pc:docMk/>
            <pc:sldMk cId="2480852657" sldId="355"/>
            <ac:spMk id="5" creationId="{6A75A636-3884-FDA1-5863-36A05EDA1DCF}"/>
          </ac:spMkLst>
        </pc:spChg>
        <pc:spChg chg="mod">
          <ac:chgData name="Néstor Bueno" userId="d61a9449-f677-48d7-b4ab-5c8db4ace4f7" providerId="ADAL" clId="{90A8B28E-6C5C-4C8C-A3C3-0C369B33B40B}" dt="2025-08-01T12:02:49.409" v="2"/>
          <ac:spMkLst>
            <pc:docMk/>
            <pc:sldMk cId="2480852657" sldId="355"/>
            <ac:spMk id="11" creationId="{01349683-6136-3CB7-1A51-3C92171F1250}"/>
          </ac:spMkLst>
        </pc:spChg>
        <pc:picChg chg="ord">
          <ac:chgData name="Néstor Bueno" userId="d61a9449-f677-48d7-b4ab-5c8db4ace4f7" providerId="ADAL" clId="{90A8B28E-6C5C-4C8C-A3C3-0C369B33B40B}" dt="2025-08-01T13:13:56.624" v="79" actId="167"/>
          <ac:picMkLst>
            <pc:docMk/>
            <pc:sldMk cId="2480852657" sldId="355"/>
            <ac:picMk id="6" creationId="{FD89DCBB-AB86-7F6C-055A-E36845120FCC}"/>
          </ac:picMkLst>
        </pc:picChg>
        <pc:picChg chg="mod">
          <ac:chgData name="Néstor Bueno" userId="d61a9449-f677-48d7-b4ab-5c8db4ace4f7" providerId="ADAL" clId="{90A8B28E-6C5C-4C8C-A3C3-0C369B33B40B}" dt="2025-08-01T13:13:59.049" v="80" actId="1076"/>
          <ac:picMkLst>
            <pc:docMk/>
            <pc:sldMk cId="2480852657" sldId="355"/>
            <ac:picMk id="7" creationId="{BF56D040-EAAD-7D16-5D7C-6E0B8C5A496B}"/>
          </ac:picMkLst>
        </pc:picChg>
        <pc:picChg chg="del">
          <ac:chgData name="Néstor Bueno" userId="d61a9449-f677-48d7-b4ab-5c8db4ace4f7" providerId="ADAL" clId="{90A8B28E-6C5C-4C8C-A3C3-0C369B33B40B}" dt="2025-08-01T13:12:23.231" v="78" actId="478"/>
          <ac:picMkLst>
            <pc:docMk/>
            <pc:sldMk cId="2480852657" sldId="355"/>
            <ac:picMk id="12" creationId="{7254DBB4-42F9-912B-DE36-F58A9F023C08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VE" noProof="0" dirty="0"/>
              <a:t>Solicitudes de Marcas – SAPI – por año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12144</c:v>
                </c:pt>
                <c:pt idx="1">
                  <c:v>11647</c:v>
                </c:pt>
                <c:pt idx="2">
                  <c:v>12481</c:v>
                </c:pt>
                <c:pt idx="3">
                  <c:v>7828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17-4CA0-9256-CB8D604DA3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VEN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7736</c:v>
                </c:pt>
                <c:pt idx="1">
                  <c:v>7562</c:v>
                </c:pt>
                <c:pt idx="2">
                  <c:v>8393</c:v>
                </c:pt>
                <c:pt idx="3">
                  <c:v>5309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17-4CA0-9256-CB8D604DA3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4408</c:v>
                </c:pt>
                <c:pt idx="1">
                  <c:v>4085</c:v>
                </c:pt>
                <c:pt idx="2">
                  <c:v>4088</c:v>
                </c:pt>
                <c:pt idx="3">
                  <c:v>2519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17-4CA0-9256-CB8D604DA33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13831791"/>
        <c:axId val="413832271"/>
      </c:barChart>
      <c:catAx>
        <c:axId val="413831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832271"/>
        <c:crosses val="autoZero"/>
        <c:auto val="1"/>
        <c:lblAlgn val="ctr"/>
        <c:lblOffset val="100"/>
        <c:noMultiLvlLbl val="0"/>
      </c:catAx>
      <c:valAx>
        <c:axId val="41383227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3831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VE" noProof="0" dirty="0"/>
              <a:t>Solicitudes de Patentes – B&amp;T - </a:t>
            </a:r>
            <a:r>
              <a:rPr lang="es-VE" noProof="0" dirty="0" err="1"/>
              <a:t>market</a:t>
            </a:r>
            <a:r>
              <a:rPr lang="es-VE" noProof="0" dirty="0"/>
              <a:t> share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B&amp;T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Sheet1!$B$2:$B$5</c:f>
              <c:numCache>
                <c:formatCode>0.00%</c:formatCode>
                <c:ptCount val="4"/>
                <c:pt idx="0">
                  <c:v>4.4280442804428041E-2</c:v>
                </c:pt>
                <c:pt idx="1">
                  <c:v>0.31541218637992829</c:v>
                </c:pt>
                <c:pt idx="2">
                  <c:v>0.20664206642066421</c:v>
                </c:pt>
                <c:pt idx="3">
                  <c:v>0.2032520325203252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17-4CA0-9256-CB8D604DA33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413831791"/>
        <c:axId val="413832271"/>
      </c:barChart>
      <c:catAx>
        <c:axId val="413831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832271"/>
        <c:crosses val="autoZero"/>
        <c:auto val="1"/>
        <c:lblAlgn val="ctr"/>
        <c:lblOffset val="100"/>
        <c:noMultiLvlLbl val="0"/>
      </c:catAx>
      <c:valAx>
        <c:axId val="41383227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413831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VE" noProof="0" dirty="0"/>
              <a:t>Solicitudes de Marcas – SAPI – año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1086</c:v>
                </c:pt>
                <c:pt idx="1">
                  <c:v>1265</c:v>
                </c:pt>
                <c:pt idx="2">
                  <c:v>1010</c:v>
                </c:pt>
                <c:pt idx="3">
                  <c:v>1056</c:v>
                </c:pt>
                <c:pt idx="4">
                  <c:v>1129</c:v>
                </c:pt>
                <c:pt idx="5">
                  <c:v>1069</c:v>
                </c:pt>
                <c:pt idx="6">
                  <c:v>1213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17-4CA0-9256-CB8D604DA3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VEN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611</c:v>
                </c:pt>
                <c:pt idx="1">
                  <c:v>856</c:v>
                </c:pt>
                <c:pt idx="2">
                  <c:v>669</c:v>
                </c:pt>
                <c:pt idx="3">
                  <c:v>759</c:v>
                </c:pt>
                <c:pt idx="4">
                  <c:v>824</c:v>
                </c:pt>
                <c:pt idx="5">
                  <c:v>763</c:v>
                </c:pt>
                <c:pt idx="6">
                  <c:v>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17-4CA0-9256-CB8D604DA3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475</c:v>
                </c:pt>
                <c:pt idx="1">
                  <c:v>409</c:v>
                </c:pt>
                <c:pt idx="2">
                  <c:v>341</c:v>
                </c:pt>
                <c:pt idx="3">
                  <c:v>297</c:v>
                </c:pt>
                <c:pt idx="4">
                  <c:v>305</c:v>
                </c:pt>
                <c:pt idx="5">
                  <c:v>306</c:v>
                </c:pt>
                <c:pt idx="6">
                  <c:v>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17-4CA0-9256-CB8D604DA33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13831791"/>
        <c:axId val="413832271"/>
      </c:barChart>
      <c:catAx>
        <c:axId val="413831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832271"/>
        <c:crosses val="autoZero"/>
        <c:auto val="1"/>
        <c:lblAlgn val="ctr"/>
        <c:lblOffset val="100"/>
        <c:noMultiLvlLbl val="0"/>
      </c:catAx>
      <c:valAx>
        <c:axId val="41383227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3831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VE" noProof="0" dirty="0"/>
              <a:t>Solicitudes de Marcas – B&amp;T – por año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833</c:v>
                </c:pt>
                <c:pt idx="1">
                  <c:v>671</c:v>
                </c:pt>
                <c:pt idx="2">
                  <c:v>796</c:v>
                </c:pt>
                <c:pt idx="3">
                  <c:v>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17-4CA0-9256-CB8D604DA3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VEN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134</c:v>
                </c:pt>
                <c:pt idx="1">
                  <c:v>96</c:v>
                </c:pt>
                <c:pt idx="2">
                  <c:v>99</c:v>
                </c:pt>
                <c:pt idx="3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17-4CA0-9256-CB8D604DA3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699</c:v>
                </c:pt>
                <c:pt idx="1">
                  <c:v>575</c:v>
                </c:pt>
                <c:pt idx="2">
                  <c:v>697</c:v>
                </c:pt>
                <c:pt idx="3">
                  <c:v>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17-4CA0-9256-CB8D604DA33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13831791"/>
        <c:axId val="413832271"/>
      </c:barChart>
      <c:catAx>
        <c:axId val="413831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832271"/>
        <c:crosses val="autoZero"/>
        <c:auto val="1"/>
        <c:lblAlgn val="ctr"/>
        <c:lblOffset val="100"/>
        <c:noMultiLvlLbl val="0"/>
      </c:catAx>
      <c:valAx>
        <c:axId val="41383227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3831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VE" noProof="0" dirty="0"/>
              <a:t>Solicitudes de Marcas – B&amp;T – año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52</c:v>
                </c:pt>
                <c:pt idx="1">
                  <c:v>34</c:v>
                </c:pt>
                <c:pt idx="2">
                  <c:v>80</c:v>
                </c:pt>
                <c:pt idx="3">
                  <c:v>46</c:v>
                </c:pt>
                <c:pt idx="4">
                  <c:v>80</c:v>
                </c:pt>
                <c:pt idx="5">
                  <c:v>72</c:v>
                </c:pt>
                <c:pt idx="6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17-4CA0-9256-CB8D604DA3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VEN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6</c:v>
                </c:pt>
                <c:pt idx="1">
                  <c:v>9</c:v>
                </c:pt>
                <c:pt idx="2">
                  <c:v>1</c:v>
                </c:pt>
                <c:pt idx="3">
                  <c:v>8</c:v>
                </c:pt>
                <c:pt idx="4">
                  <c:v>13</c:v>
                </c:pt>
                <c:pt idx="5">
                  <c:v>26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17-4CA0-9256-CB8D604DA3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46</c:v>
                </c:pt>
                <c:pt idx="1">
                  <c:v>25</c:v>
                </c:pt>
                <c:pt idx="2">
                  <c:v>79</c:v>
                </c:pt>
                <c:pt idx="3">
                  <c:v>38</c:v>
                </c:pt>
                <c:pt idx="4">
                  <c:v>67</c:v>
                </c:pt>
                <c:pt idx="5">
                  <c:v>46</c:v>
                </c:pt>
                <c:pt idx="6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17-4CA0-9256-CB8D604DA33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13831791"/>
        <c:axId val="413832271"/>
      </c:barChart>
      <c:catAx>
        <c:axId val="413831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832271"/>
        <c:crosses val="autoZero"/>
        <c:auto val="1"/>
        <c:lblAlgn val="ctr"/>
        <c:lblOffset val="100"/>
        <c:noMultiLvlLbl val="0"/>
      </c:catAx>
      <c:valAx>
        <c:axId val="41383227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3831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VE" noProof="0" dirty="0"/>
              <a:t>Solicitudes de Marcas – B&amp;T - </a:t>
            </a:r>
            <a:r>
              <a:rPr lang="es-VE" noProof="0" dirty="0" err="1"/>
              <a:t>market</a:t>
            </a:r>
            <a:r>
              <a:rPr lang="es-VE" noProof="0" dirty="0"/>
              <a:t> share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B&amp;T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Sheet1!$B$2:$B$5</c:f>
              <c:numCache>
                <c:formatCode>0.00%</c:formatCode>
                <c:ptCount val="4"/>
                <c:pt idx="0">
                  <c:v>6.85935441370224E-2</c:v>
                </c:pt>
                <c:pt idx="1">
                  <c:v>5.7611402077788275E-2</c:v>
                </c:pt>
                <c:pt idx="2">
                  <c:v>6.3776940950244373E-2</c:v>
                </c:pt>
                <c:pt idx="3">
                  <c:v>5.3525804803270315E-2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17-4CA0-9256-CB8D604DA33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413831791"/>
        <c:axId val="413832271"/>
      </c:barChart>
      <c:catAx>
        <c:axId val="413831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832271"/>
        <c:crosses val="autoZero"/>
        <c:auto val="1"/>
        <c:lblAlgn val="ctr"/>
        <c:lblOffset val="100"/>
        <c:noMultiLvlLbl val="0"/>
      </c:catAx>
      <c:valAx>
        <c:axId val="41383227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413831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VE" noProof="0" dirty="0"/>
              <a:t>Solicitudes de Patentes – SAPI – por año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271</c:v>
                </c:pt>
                <c:pt idx="1">
                  <c:v>279</c:v>
                </c:pt>
                <c:pt idx="2">
                  <c:v>271</c:v>
                </c:pt>
                <c:pt idx="3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17-4CA0-9256-CB8D604DA3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VEN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28</c:v>
                </c:pt>
                <c:pt idx="1">
                  <c:v>21</c:v>
                </c:pt>
                <c:pt idx="2">
                  <c:v>24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17-4CA0-9256-CB8D604DA3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243</c:v>
                </c:pt>
                <c:pt idx="1">
                  <c:v>258</c:v>
                </c:pt>
                <c:pt idx="2">
                  <c:v>247</c:v>
                </c:pt>
                <c:pt idx="3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17-4CA0-9256-CB8D604DA33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13831791"/>
        <c:axId val="413832271"/>
      </c:barChart>
      <c:catAx>
        <c:axId val="413831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832271"/>
        <c:crosses val="autoZero"/>
        <c:auto val="1"/>
        <c:lblAlgn val="ctr"/>
        <c:lblOffset val="100"/>
        <c:noMultiLvlLbl val="0"/>
      </c:catAx>
      <c:valAx>
        <c:axId val="41383227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3831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VE" noProof="0" dirty="0"/>
              <a:t>Solicitudes de Patentes – SAPI – año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22</c:v>
                </c:pt>
                <c:pt idx="1">
                  <c:v>12</c:v>
                </c:pt>
                <c:pt idx="2">
                  <c:v>18</c:v>
                </c:pt>
                <c:pt idx="3">
                  <c:v>8</c:v>
                </c:pt>
                <c:pt idx="4">
                  <c:v>11</c:v>
                </c:pt>
                <c:pt idx="5">
                  <c:v>29</c:v>
                </c:pt>
                <c:pt idx="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17-4CA0-9256-CB8D604DA3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VEN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7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3</c:v>
                </c:pt>
                <c:pt idx="5">
                  <c:v>4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17-4CA0-9256-CB8D604DA3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15</c:v>
                </c:pt>
                <c:pt idx="1">
                  <c:v>12</c:v>
                </c:pt>
                <c:pt idx="2">
                  <c:v>16</c:v>
                </c:pt>
                <c:pt idx="3">
                  <c:v>8</c:v>
                </c:pt>
                <c:pt idx="4">
                  <c:v>8</c:v>
                </c:pt>
                <c:pt idx="5">
                  <c:v>25</c:v>
                </c:pt>
                <c:pt idx="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17-4CA0-9256-CB8D604DA33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13831791"/>
        <c:axId val="413832271"/>
      </c:barChart>
      <c:catAx>
        <c:axId val="413831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832271"/>
        <c:crosses val="autoZero"/>
        <c:auto val="1"/>
        <c:lblAlgn val="ctr"/>
        <c:lblOffset val="100"/>
        <c:noMultiLvlLbl val="0"/>
      </c:catAx>
      <c:valAx>
        <c:axId val="41383227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3831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VE" noProof="0" dirty="0"/>
              <a:t>Solicitudes de Patentes – B&amp;T – por año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88</c:v>
                </c:pt>
                <c:pt idx="2">
                  <c:v>56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17-4CA0-9256-CB8D604DA3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VEN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17-4CA0-9256-CB8D604DA3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11</c:v>
                </c:pt>
                <c:pt idx="1">
                  <c:v>88</c:v>
                </c:pt>
                <c:pt idx="2">
                  <c:v>55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17-4CA0-9256-CB8D604DA33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13831791"/>
        <c:axId val="413832271"/>
      </c:barChart>
      <c:catAx>
        <c:axId val="413831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832271"/>
        <c:crosses val="autoZero"/>
        <c:auto val="1"/>
        <c:lblAlgn val="ctr"/>
        <c:lblOffset val="100"/>
        <c:noMultiLvlLbl val="0"/>
      </c:catAx>
      <c:valAx>
        <c:axId val="41383227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3831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VE" noProof="0" dirty="0"/>
              <a:t>Solicitudes de Patentes – B&amp;T – año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8</c:v>
                </c:pt>
                <c:pt idx="3">
                  <c:v>3</c:v>
                </c:pt>
                <c:pt idx="4">
                  <c:v>0</c:v>
                </c:pt>
                <c:pt idx="5">
                  <c:v>2</c:v>
                </c:pt>
                <c:pt idx="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17-4CA0-9256-CB8D604DA3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VEN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17-4CA0-9256-CB8D604DA3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8</c:v>
                </c:pt>
                <c:pt idx="3">
                  <c:v>3</c:v>
                </c:pt>
                <c:pt idx="4">
                  <c:v>0</c:v>
                </c:pt>
                <c:pt idx="5">
                  <c:v>2</c:v>
                </c:pt>
                <c:pt idx="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17-4CA0-9256-CB8D604DA33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13831791"/>
        <c:axId val="413832271"/>
      </c:barChart>
      <c:catAx>
        <c:axId val="413831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832271"/>
        <c:crosses val="autoZero"/>
        <c:auto val="1"/>
        <c:lblAlgn val="ctr"/>
        <c:lblOffset val="100"/>
        <c:noMultiLvlLbl val="0"/>
      </c:catAx>
      <c:valAx>
        <c:axId val="41383227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3831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97D3F-C1C2-4682-A6BC-6C6AB6A5A1F2}" type="datetime1">
              <a:rPr lang="es-MX" smtClean="0"/>
              <a:t>01/08/2025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BC439-BFB5-4382-A872-AEDDBEFB205B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577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BCC37-CFF6-4202-A093-4B52E02B9A4B}" type="datetime1">
              <a:rPr lang="es-MX" noProof="0" smtClean="0"/>
              <a:t>01/08/2025</a:t>
            </a:fld>
            <a:endParaRPr lang="es-MX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/>
            <a:r>
              <a:rPr lang="es-MX" noProof="0" dirty="0"/>
              <a:t>Segundo nivel</a:t>
            </a:r>
          </a:p>
          <a:p>
            <a:pPr lvl="2"/>
            <a:r>
              <a:rPr lang="es-MX" noProof="0" dirty="0"/>
              <a:t>Tercer nivel</a:t>
            </a:r>
          </a:p>
          <a:p>
            <a:pPr lvl="3"/>
            <a:r>
              <a:rPr lang="es-MX" noProof="0" dirty="0"/>
              <a:t>Cuarto nivel</a:t>
            </a:r>
          </a:p>
          <a:p>
            <a:pPr lvl="4"/>
            <a:r>
              <a:rPr lang="es-MX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73A10-15EB-4BFD-8DDC-C8E8A04D9368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89998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 dirty="0"/>
              <a:t>Click to edit Master title style</a:t>
            </a:r>
            <a:endParaRPr lang="es-MX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n-US" noProof="0" dirty="0"/>
              <a:t>Click to edit Master subtitle style</a:t>
            </a:r>
            <a:endParaRPr lang="es-MX" noProof="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DE65D4-F675-48A5-9F88-60A62B4675FD}" type="datetime1">
              <a:rPr lang="es-MX" noProof="0" smtClean="0"/>
              <a:t>01/08/2025</a:t>
            </a:fld>
            <a:endParaRPr lang="es-MX" noProof="0" dirty="0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2D6CF8-6507-4D3E-B614-BAC2C32F56E8}" type="datetime1">
              <a:rPr lang="es-MX" noProof="0" smtClean="0"/>
              <a:t>01/08/2025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C83781-879B-4BA7-B081-52599C73A4CC}" type="datetime1">
              <a:rPr lang="es-MX" noProof="0" smtClean="0"/>
              <a:t>01/08/2025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1" name="Marcador de posición de número de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FA3144-0DE1-4D49-9764-C8644B3B5971}" type="datetime1">
              <a:rPr lang="es-MX" noProof="0" smtClean="0"/>
              <a:t>01/08/2025</a:t>
            </a:fld>
            <a:endParaRPr lang="es-MX" noProof="0" dirty="0"/>
          </a:p>
        </p:txBody>
      </p:sp>
      <p:sp>
        <p:nvSpPr>
          <p:cNvPr id="9" name="Marcador de posición de pie de pá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0" name="Marcador de posición de número de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C8D1B6-721A-4314-A8CF-3C71FD2D9249}" type="datetime1">
              <a:rPr lang="es-MX" noProof="0" smtClean="0"/>
              <a:t>01/08/2025</a:t>
            </a:fld>
            <a:endParaRPr lang="es-MX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6" name="Marcador de posición de fech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1F4F96-2804-435B-BA3A-8D1939915E4E}" type="datetime1">
              <a:rPr lang="es-MX" noProof="0" smtClean="0"/>
              <a:t>01/08/2025</a:t>
            </a:fld>
            <a:endParaRPr lang="es-MX" noProof="0" dirty="0"/>
          </a:p>
        </p:txBody>
      </p:sp>
      <p:sp>
        <p:nvSpPr>
          <p:cNvPr id="7" name="Marcador de posición de pie de pá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8" name="Marcador de posición de número de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7914F1-B626-444E-9AD3-156898D1BE12}" type="datetime1">
              <a:rPr lang="es-MX" noProof="0" smtClean="0"/>
              <a:t>01/08/2025</a:t>
            </a:fld>
            <a:endParaRPr lang="es-MX" noProof="0" dirty="0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9F3C81F6-6BE2-4BE7-845E-D3A016CC0E48}" type="datetime1">
              <a:rPr lang="es-MX" noProof="0" smtClean="0"/>
              <a:t>01/08/2025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pPr rtl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s-MX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276EFF3C-41AD-4D52-962B-351A88ED9459}" type="datetime1">
              <a:rPr lang="es-MX" noProof="0" smtClean="0"/>
              <a:t>01/08/2025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15660" y="286605"/>
            <a:ext cx="9661585" cy="70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es-MX" noProof="0" dirty="0"/>
              <a:t>Estadísticas Mensuales - Solicitudes de Marcas y Patentes</a:t>
            </a:r>
            <a:br>
              <a:rPr lang="es-MX" noProof="0" dirty="0"/>
            </a:br>
            <a:r>
              <a:rPr lang="es-MX" noProof="0" dirty="0"/>
              <a:t>Fuente: </a:t>
            </a:r>
            <a:r>
              <a:rPr lang="es-MX" noProof="0" dirty="0" err="1"/>
              <a:t>Webpi</a:t>
            </a:r>
            <a:r>
              <a:rPr lang="es-MX" noProof="0" dirty="0"/>
              <a:t> (SAPI) y B&amp;T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99600FEF-DDDE-4397-AC1A-E298A0B047AC}" type="datetime1">
              <a:rPr lang="es-MX" noProof="0" smtClean="0"/>
              <a:t>01/08/2025</a:t>
            </a:fld>
            <a:endParaRPr lang="es-MX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grey and white sign&#10;&#10;AI-generated content may be incorrect.">
            <a:extLst>
              <a:ext uri="{FF2B5EF4-FFF2-40B4-BE49-F238E27FC236}">
                <a16:creationId xmlns:a16="http://schemas.microsoft.com/office/drawing/2014/main" id="{700723E7-A887-CBF0-D958-05170B386C6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510851" y="124736"/>
            <a:ext cx="2334478" cy="114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spc="-50" baseline="0">
          <a:solidFill>
            <a:srgbClr val="3C3B39"/>
          </a:solidFill>
          <a:latin typeface="Poppins" panose="00000500000000000000" pitchFamily="2" charset="0"/>
          <a:ea typeface="+mj-ea"/>
          <a:cs typeface="Poppins" panose="00000500000000000000" pitchFamily="2" charset="0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6BAE73-5A71-A6D1-7EB1-C5308315B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s-VE" sz="2800" dirty="0"/>
              <a:t>Estadísticas de Solicitudes de Marcas</a:t>
            </a:r>
            <a:br>
              <a:rPr lang="es-VE" sz="2800" dirty="0"/>
            </a:br>
            <a:endParaRPr lang="en-US" sz="2800" dirty="0"/>
          </a:p>
        </p:txBody>
      </p:sp>
      <p:pic>
        <p:nvPicPr>
          <p:cNvPr id="7" name="Picture 6" descr="A grey and white sign&#10;&#10;AI-generated content may be incorrect.">
            <a:extLst>
              <a:ext uri="{FF2B5EF4-FFF2-40B4-BE49-F238E27FC236}">
                <a16:creationId xmlns:a16="http://schemas.microsoft.com/office/drawing/2014/main" id="{A8B63CF5-EFA8-3E8A-0ADB-EE3E48457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984" y="2007733"/>
            <a:ext cx="5928344" cy="2904888"/>
          </a:xfrm>
          <a:prstGeom prst="rect">
            <a:avLst/>
          </a:prstGeom>
          <a:noFill/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4E7FF83F-92ED-2766-2E5B-59047940A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>
            <a:normAutofit/>
          </a:bodyPr>
          <a:lstStyle/>
          <a:p>
            <a:r>
              <a:rPr lang="es-VE" dirty="0"/>
              <a:t>Julio-2025</a:t>
            </a:r>
          </a:p>
          <a:p>
            <a:r>
              <a:rPr lang="es-VE" dirty="0"/>
              <a:t>Fuente: Webpi (SAPI) y B&amp;T</a:t>
            </a:r>
          </a:p>
          <a:p>
            <a:r>
              <a:rPr lang="es-VE" dirty="0"/>
              <a:t>por: NB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15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677EB-AF20-1609-0FAD-7CD4E71E2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350E7F-1EA6-AC1B-5DBE-119F94FA5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s-VE" sz="2800" dirty="0"/>
              <a:t>Estadísticas de Solicitudes de Patentes</a:t>
            </a:r>
            <a:br>
              <a:rPr lang="es-VE" sz="2800" dirty="0"/>
            </a:br>
            <a:endParaRPr lang="en-US" sz="2800" dirty="0"/>
          </a:p>
        </p:txBody>
      </p:sp>
      <p:pic>
        <p:nvPicPr>
          <p:cNvPr id="7" name="Picture 6" descr="A grey and white sign&#10;&#10;AI-generated content may be incorrect.">
            <a:extLst>
              <a:ext uri="{FF2B5EF4-FFF2-40B4-BE49-F238E27FC236}">
                <a16:creationId xmlns:a16="http://schemas.microsoft.com/office/drawing/2014/main" id="{56A15B0C-5FEE-5EB3-8B36-62CD3D85A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984" y="2007733"/>
            <a:ext cx="5928344" cy="2904888"/>
          </a:xfrm>
          <a:prstGeom prst="rect">
            <a:avLst/>
          </a:prstGeom>
          <a:noFill/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3529C7BE-A229-D023-A34A-20B81CC73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>
            <a:normAutofit/>
          </a:bodyPr>
          <a:lstStyle/>
          <a:p>
            <a:r>
              <a:rPr lang="es-VE" dirty="0"/>
              <a:t>Julio-2025</a:t>
            </a:r>
          </a:p>
          <a:p>
            <a:r>
              <a:rPr lang="es-VE" dirty="0"/>
              <a:t>Fuente: Webpi (SAPI) y B&amp;T</a:t>
            </a:r>
          </a:p>
          <a:p>
            <a:r>
              <a:rPr lang="es-VE" dirty="0"/>
              <a:t>por: NB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61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A7102-C2DC-A2CD-1716-E55AED603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49F5F7-C871-E7C2-5894-4B8C75D84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Estadísticas de Solicitudes de Marcas y Patentes</a:t>
            </a:r>
            <a:br>
              <a:rPr lang="es-VE" dirty="0"/>
            </a:br>
            <a:r>
              <a:rPr lang="es-VE" dirty="0"/>
              <a:t>Cierre: Julio-2025</a:t>
            </a: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08C2871-B774-6F8F-E111-E0BFCE198C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246203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 person holding a sign next to a light bulb and a light bulb&#10;&#10;AI-generated content may be incorrect.">
            <a:extLst>
              <a:ext uri="{FF2B5EF4-FFF2-40B4-BE49-F238E27FC236}">
                <a16:creationId xmlns:a16="http://schemas.microsoft.com/office/drawing/2014/main" id="{9BAFAB08-0123-FB7C-3CB5-95FED10E2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91265"/>
            <a:ext cx="955446" cy="95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21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A1E3D-202E-F61A-1D47-1C288D14A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764213-0E2B-5ED4-278D-1D6B4395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Estadísticas de Solicitudes de Marcas y Patentes</a:t>
            </a:r>
            <a:br>
              <a:rPr lang="es-VE" dirty="0"/>
            </a:br>
            <a:r>
              <a:rPr lang="es-VE" dirty="0"/>
              <a:t>Cierre: Julio-2025</a:t>
            </a: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E22AADD-0CEA-9431-E8C0-28D2439E3D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486569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 person holding a sign next to a light bulb and a light bulb&#10;&#10;AI-generated content may be incorrect.">
            <a:extLst>
              <a:ext uri="{FF2B5EF4-FFF2-40B4-BE49-F238E27FC236}">
                <a16:creationId xmlns:a16="http://schemas.microsoft.com/office/drawing/2014/main" id="{14020CB5-D185-382E-14DB-01E990334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91265"/>
            <a:ext cx="955446" cy="95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95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5B6C6-9F28-D0F1-9F7E-E3C19D4E0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B17A33-0355-95A6-5A80-5B27BA649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Estadísticas de Solicitudes de Marcas y Patentes</a:t>
            </a:r>
            <a:br>
              <a:rPr lang="es-VE" dirty="0"/>
            </a:br>
            <a:r>
              <a:rPr lang="es-VE" dirty="0"/>
              <a:t>Cierre: Julio-2025</a:t>
            </a: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68CD0B2-BDC8-4917-361D-67371B65F1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622380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 person holding a sign next to a light bulb and a light bulb&#10;&#10;AI-generated content may be incorrect.">
            <a:extLst>
              <a:ext uri="{FF2B5EF4-FFF2-40B4-BE49-F238E27FC236}">
                <a16:creationId xmlns:a16="http://schemas.microsoft.com/office/drawing/2014/main" id="{5767D72A-9206-14B5-7D99-A3F62D697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91265"/>
            <a:ext cx="955446" cy="95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79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AA28A-28C5-2A7D-1329-9E1B16616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119B9D-E952-4291-7B80-DAD17782C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Estadísticas de Solicitudes de Marcas y Patentes</a:t>
            </a:r>
            <a:br>
              <a:rPr lang="es-VE" dirty="0"/>
            </a:br>
            <a:r>
              <a:rPr lang="es-VE" dirty="0"/>
              <a:t>Cierre: Julio-2025</a:t>
            </a: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2A45C4A-437C-7825-93A9-0E7E0BFB3E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1791805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 person holding a sign next to a light bulb and a light bulb&#10;&#10;AI-generated content may be incorrect.">
            <a:extLst>
              <a:ext uri="{FF2B5EF4-FFF2-40B4-BE49-F238E27FC236}">
                <a16:creationId xmlns:a16="http://schemas.microsoft.com/office/drawing/2014/main" id="{0D84901D-FB8E-3978-7A52-9EB90D52C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91265"/>
            <a:ext cx="955446" cy="95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60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85F79-54E7-985A-7A54-3DF28A622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A56C80-F8BF-419B-6830-42AF5A708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Estadísticas de Solicitudes de Marcas y Patentes</a:t>
            </a:r>
            <a:br>
              <a:rPr lang="es-VE" dirty="0"/>
            </a:br>
            <a:r>
              <a:rPr lang="es-VE" dirty="0"/>
              <a:t>Cierre: Julio-2025</a:t>
            </a: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52CD33F-3E39-B4BD-8638-5AC0018985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271952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 person holding a sign next to a light bulb and a light bulb&#10;&#10;AI-generated content may be incorrect.">
            <a:extLst>
              <a:ext uri="{FF2B5EF4-FFF2-40B4-BE49-F238E27FC236}">
                <a16:creationId xmlns:a16="http://schemas.microsoft.com/office/drawing/2014/main" id="{FAAB8B2D-8AA0-10D9-EA0D-D6E102EA3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91265"/>
            <a:ext cx="955446" cy="95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55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0DE81-BDE5-2073-1941-AA1940700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B40C89-47D3-B114-DA69-65A235853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4815" y="2108200"/>
            <a:ext cx="6422695" cy="376078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5B4E8DA-5DE0-7253-060D-85425C735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Estadísticas de Solicitudes de Marcas y Patentes</a:t>
            </a:r>
            <a:br>
              <a:rPr lang="es-VE" dirty="0"/>
            </a:br>
            <a:r>
              <a:rPr lang="es-VE" dirty="0"/>
              <a:t>Cierre: Julio-2025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ECE318-D506-3FC6-4102-AEECB10A7A47}"/>
              </a:ext>
            </a:extLst>
          </p:cNvPr>
          <p:cNvSpPr txBox="1"/>
          <p:nvPr/>
        </p:nvSpPr>
        <p:spPr>
          <a:xfrm>
            <a:off x="3646957" y="1419637"/>
            <a:ext cx="4958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400" b="1" dirty="0"/>
              <a:t>Top10 – Patentes - Julio-2025</a:t>
            </a:r>
            <a:endParaRPr lang="en-US" sz="2400" b="1" dirty="0"/>
          </a:p>
        </p:txBody>
      </p:sp>
      <p:pic>
        <p:nvPicPr>
          <p:cNvPr id="8" name="Picture 7" descr="A person holding a sign next to a light bulb and a light bulb&#10;&#10;AI-generated content may be incorrect.">
            <a:extLst>
              <a:ext uri="{FF2B5EF4-FFF2-40B4-BE49-F238E27FC236}">
                <a16:creationId xmlns:a16="http://schemas.microsoft.com/office/drawing/2014/main" id="{AB44E39B-8EFB-7F70-D2CE-F6FB5965A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91265"/>
            <a:ext cx="955446" cy="955446"/>
          </a:xfrm>
          <a:prstGeom prst="rect">
            <a:avLst/>
          </a:prstGeom>
        </p:spPr>
      </p:pic>
      <p:pic>
        <p:nvPicPr>
          <p:cNvPr id="12" name="Picture 11" descr="A white circle with a green number on it&#10;&#10;AI-generated content may be incorrect.">
            <a:extLst>
              <a:ext uri="{FF2B5EF4-FFF2-40B4-BE49-F238E27FC236}">
                <a16:creationId xmlns:a16="http://schemas.microsoft.com/office/drawing/2014/main" id="{549C4963-59DD-79DC-7B56-A2FDA1808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263" y="2300006"/>
            <a:ext cx="593387" cy="59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29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CB536-A74E-384D-27F7-BA587C7C3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D89DCBB-AB86-7F6C-055A-E36845120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8535" y="2108200"/>
            <a:ext cx="6355255" cy="376078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A75A636-3884-FDA1-5863-36A05EDA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Estadísticas de Solicitudes de Marcas y Patentes</a:t>
            </a:r>
            <a:br>
              <a:rPr lang="es-VE" dirty="0"/>
            </a:br>
            <a:r>
              <a:rPr lang="es-VE" dirty="0"/>
              <a:t>Cierre: Julio-2025</a:t>
            </a:r>
            <a:endParaRPr lang="en-US" dirty="0"/>
          </a:p>
        </p:txBody>
      </p:sp>
      <p:pic>
        <p:nvPicPr>
          <p:cNvPr id="7" name="Picture 6" descr="A white circle with a green number on it&#10;&#10;AI-generated content may be incorrect.">
            <a:extLst>
              <a:ext uri="{FF2B5EF4-FFF2-40B4-BE49-F238E27FC236}">
                <a16:creationId xmlns:a16="http://schemas.microsoft.com/office/drawing/2014/main" id="{BF56D040-EAAD-7D16-5D7C-6E0B8C5A4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399" y="2389854"/>
            <a:ext cx="593387" cy="5933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349683-6136-3CB7-1A51-3C92171F1250}"/>
              </a:ext>
            </a:extLst>
          </p:cNvPr>
          <p:cNvSpPr txBox="1"/>
          <p:nvPr/>
        </p:nvSpPr>
        <p:spPr>
          <a:xfrm>
            <a:off x="3113157" y="1402285"/>
            <a:ext cx="6026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400" b="1" dirty="0"/>
              <a:t>Top10 – Patentes - Enero-Julio-2025</a:t>
            </a:r>
            <a:endParaRPr lang="en-US" sz="2400" b="1" dirty="0"/>
          </a:p>
        </p:txBody>
      </p:sp>
      <p:pic>
        <p:nvPicPr>
          <p:cNvPr id="2" name="Picture 1" descr="A person holding a sign next to a light bulb and a light bulb&#10;&#10;AI-generated content may be incorrect.">
            <a:extLst>
              <a:ext uri="{FF2B5EF4-FFF2-40B4-BE49-F238E27FC236}">
                <a16:creationId xmlns:a16="http://schemas.microsoft.com/office/drawing/2014/main" id="{23FBF476-25F4-2A30-08EF-D19FD4E11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91265"/>
            <a:ext cx="955446" cy="95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52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B9A556-8407-ECFB-D0A2-C7A269DEB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Estadísticas de Solicitudes de Marcas y Patentes</a:t>
            </a:r>
            <a:br>
              <a:rPr lang="es-VE" dirty="0"/>
            </a:br>
            <a:r>
              <a:rPr lang="es-VE" dirty="0"/>
              <a:t>Cierre: Julio-2025</a:t>
            </a: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4E20DBF-E8A9-E1A8-F489-0F47ED8B53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739553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 logo of a shoe and bottles&#10;&#10;AI-generated content may be incorrect.">
            <a:extLst>
              <a:ext uri="{FF2B5EF4-FFF2-40B4-BE49-F238E27FC236}">
                <a16:creationId xmlns:a16="http://schemas.microsoft.com/office/drawing/2014/main" id="{14C0030C-845B-7BDA-08BC-6E3115BE9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75" y="5235575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27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8DA84-40CC-A3A0-09CE-E913C885B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F20C51-8C5E-B1A5-8342-424E58B99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Estadísticas de Solicitudes de Marcas y Patentes</a:t>
            </a:r>
            <a:br>
              <a:rPr lang="es-VE" dirty="0"/>
            </a:br>
            <a:r>
              <a:rPr lang="es-VE" dirty="0"/>
              <a:t>Cierre: Julio-2025</a:t>
            </a: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8D5396E-E29D-A83A-8B6A-E26330D66D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627722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 descr="A logo of a shoe and bottles&#10;&#10;AI-generated content may be incorrect.">
            <a:extLst>
              <a:ext uri="{FF2B5EF4-FFF2-40B4-BE49-F238E27FC236}">
                <a16:creationId xmlns:a16="http://schemas.microsoft.com/office/drawing/2014/main" id="{AF9F13A1-28C7-1FE8-11A0-C25697E6E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75" y="5235575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07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F27B8-F3DE-014D-6329-FE9527286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1B3DF6-DDC5-2FD7-D19C-75D448435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Estadísticas de Solicitudes de Marcas y Patentes</a:t>
            </a:r>
            <a:br>
              <a:rPr lang="es-VE" dirty="0"/>
            </a:br>
            <a:r>
              <a:rPr lang="es-VE" dirty="0"/>
              <a:t>Cierre: Julio-2025</a:t>
            </a: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FFDAA0B-7D83-F703-0CDE-C0EBB88CD7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902983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 descr="A logo of a shoe and bottles&#10;&#10;AI-generated content may be incorrect.">
            <a:extLst>
              <a:ext uri="{FF2B5EF4-FFF2-40B4-BE49-F238E27FC236}">
                <a16:creationId xmlns:a16="http://schemas.microsoft.com/office/drawing/2014/main" id="{4319D54F-0178-DA16-20D7-CC33978A6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75" y="5235575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5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D4EE7-3FB6-00C8-AB69-90EB21979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982494-AC1A-4C65-C408-F6F89C43A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Estadísticas de Solicitudes de Marcas y Patentes</a:t>
            </a:r>
            <a:br>
              <a:rPr lang="es-VE" dirty="0"/>
            </a:br>
            <a:r>
              <a:rPr lang="es-VE" dirty="0"/>
              <a:t>Cierre: Julio-2025</a:t>
            </a: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3B3DC5B-50E2-D79C-313E-F12AEC37B8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60513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 descr="A logo of a shoe and bottles&#10;&#10;AI-generated content may be incorrect.">
            <a:extLst>
              <a:ext uri="{FF2B5EF4-FFF2-40B4-BE49-F238E27FC236}">
                <a16:creationId xmlns:a16="http://schemas.microsoft.com/office/drawing/2014/main" id="{6BB66DD3-07EF-7D5B-0FBB-DB9D427C1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75" y="5235575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79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9F6B6-B23D-9F3B-C7DA-64BE84D46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A48C50-4DD4-42F5-3751-FE9006158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Estadísticas de Solicitudes de Marcas y Patentes</a:t>
            </a:r>
            <a:br>
              <a:rPr lang="es-VE" dirty="0"/>
            </a:br>
            <a:r>
              <a:rPr lang="es-VE" dirty="0"/>
              <a:t>Cierre: Julio-2025</a:t>
            </a: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B4C1B23-9AAF-81C5-C34C-435EEF97F9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327301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 descr="A logo of a shoe and bottles&#10;&#10;AI-generated content may be incorrect.">
            <a:extLst>
              <a:ext uri="{FF2B5EF4-FFF2-40B4-BE49-F238E27FC236}">
                <a16:creationId xmlns:a16="http://schemas.microsoft.com/office/drawing/2014/main" id="{952AFA41-C96F-4DE8-B6CA-8608DEF27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75" y="5235575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22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285B4-7230-5DE7-66FD-2E0321A72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352F8CC7-1FBE-B8D6-C1E9-6207AF94C0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7943" y="2108200"/>
            <a:ext cx="6596439" cy="376078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2AF7243-0C54-CDB6-B93B-BD5CCD3DB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Estadísticas de Solicitudes de Marcas y Patentes</a:t>
            </a:r>
            <a:br>
              <a:rPr lang="es-VE" dirty="0"/>
            </a:br>
            <a:r>
              <a:rPr lang="es-VE" dirty="0"/>
              <a:t>Cierre: Julio-2025</a:t>
            </a:r>
            <a:endParaRPr lang="en-US" dirty="0"/>
          </a:p>
        </p:txBody>
      </p:sp>
      <p:pic>
        <p:nvPicPr>
          <p:cNvPr id="7" name="Picture 6" descr="A white circle with a green number on it&#10;&#10;AI-generated content may be incorrect.">
            <a:extLst>
              <a:ext uri="{FF2B5EF4-FFF2-40B4-BE49-F238E27FC236}">
                <a16:creationId xmlns:a16="http://schemas.microsoft.com/office/drawing/2014/main" id="{20525495-880B-B041-4305-21A7626B5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772" y="2835613"/>
            <a:ext cx="593387" cy="5933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93C7EA-9AA6-69EE-58CA-50ED05D23967}"/>
              </a:ext>
            </a:extLst>
          </p:cNvPr>
          <p:cNvSpPr txBox="1"/>
          <p:nvPr/>
        </p:nvSpPr>
        <p:spPr>
          <a:xfrm>
            <a:off x="3704961" y="1400783"/>
            <a:ext cx="4782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400" b="1" dirty="0"/>
              <a:t>Top10 – marcas - Julio-2025</a:t>
            </a:r>
            <a:endParaRPr lang="en-US" sz="2400" b="1" dirty="0"/>
          </a:p>
        </p:txBody>
      </p:sp>
      <p:pic>
        <p:nvPicPr>
          <p:cNvPr id="12" name="Picture 11" descr="A logo of a shoe and bottles&#10;&#10;AI-generated content may be incorrect.">
            <a:extLst>
              <a:ext uri="{FF2B5EF4-FFF2-40B4-BE49-F238E27FC236}">
                <a16:creationId xmlns:a16="http://schemas.microsoft.com/office/drawing/2014/main" id="{5E77A540-980B-3A72-9AC6-6A082E7E2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675" y="5235575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8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13593-D1CD-70B6-50EC-DF222ADFE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7E97478-FB0C-A1CA-BC22-F93A55D6A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7943" y="2108200"/>
            <a:ext cx="6596439" cy="376078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882450B-CB82-CE90-8A37-03340B107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Estadísticas de Solicitudes de Marcas y Patentes</a:t>
            </a:r>
            <a:br>
              <a:rPr lang="es-VE" dirty="0"/>
            </a:br>
            <a:r>
              <a:rPr lang="es-VE" dirty="0"/>
              <a:t>Cierre: Julio-2025</a:t>
            </a:r>
            <a:endParaRPr lang="en-US" dirty="0"/>
          </a:p>
        </p:txBody>
      </p:sp>
      <p:pic>
        <p:nvPicPr>
          <p:cNvPr id="7" name="Picture 6" descr="A white circle with a green number on it&#10;&#10;AI-generated content may be incorrect.">
            <a:extLst>
              <a:ext uri="{FF2B5EF4-FFF2-40B4-BE49-F238E27FC236}">
                <a16:creationId xmlns:a16="http://schemas.microsoft.com/office/drawing/2014/main" id="{2A230DC8-1B96-B66A-F78A-DA8ABC718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044" y="2222161"/>
            <a:ext cx="593387" cy="5933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DCD703-E162-BF42-4725-84E363F0D4F3}"/>
              </a:ext>
            </a:extLst>
          </p:cNvPr>
          <p:cNvSpPr txBox="1"/>
          <p:nvPr/>
        </p:nvSpPr>
        <p:spPr>
          <a:xfrm>
            <a:off x="3201324" y="1416584"/>
            <a:ext cx="5849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400" b="1" dirty="0"/>
              <a:t>Top10 – marcas - Enero-Julio-2025</a:t>
            </a:r>
            <a:endParaRPr lang="en-US" sz="2400" b="1" dirty="0"/>
          </a:p>
        </p:txBody>
      </p:sp>
      <p:pic>
        <p:nvPicPr>
          <p:cNvPr id="10" name="Picture 9" descr="A logo of a shoe and bottles&#10;&#10;AI-generated content may be incorrect.">
            <a:extLst>
              <a:ext uri="{FF2B5EF4-FFF2-40B4-BE49-F238E27FC236}">
                <a16:creationId xmlns:a16="http://schemas.microsoft.com/office/drawing/2014/main" id="{7F4DB274-7A26-F2DA-FD64-0B803086B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675" y="5235575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54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37153-94B4-EFE8-CE8A-B686EEBD0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DE5CC0-866A-1AE6-FB93-664C624B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Estadísticas de Solicitudes de Marcas y Patentes</a:t>
            </a:r>
            <a:br>
              <a:rPr lang="es-VE" dirty="0"/>
            </a:br>
            <a:r>
              <a:rPr lang="es-VE" dirty="0"/>
              <a:t>Cierre: Julio-2025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919385-16BC-B5C5-3203-6B1251AA7BFC}"/>
              </a:ext>
            </a:extLst>
          </p:cNvPr>
          <p:cNvSpPr txBox="1"/>
          <p:nvPr/>
        </p:nvSpPr>
        <p:spPr>
          <a:xfrm>
            <a:off x="5046452" y="1400783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400" b="1" dirty="0"/>
              <a:t>Julio-2025</a:t>
            </a:r>
            <a:endParaRPr lang="en-US" sz="2400" b="1" dirty="0"/>
          </a:p>
        </p:txBody>
      </p:sp>
      <p:pic>
        <p:nvPicPr>
          <p:cNvPr id="12" name="Picture 11" descr="A logo of a shoe and bottles&#10;&#10;AI-generated content may be incorrect.">
            <a:extLst>
              <a:ext uri="{FF2B5EF4-FFF2-40B4-BE49-F238E27FC236}">
                <a16:creationId xmlns:a16="http://schemas.microsoft.com/office/drawing/2014/main" id="{9F75773C-ECC3-BBF0-8847-06847EC5D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675" y="5235575"/>
            <a:ext cx="1266825" cy="126682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AA7890-586C-57B9-65CB-64255F8278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6963" y="2284901"/>
            <a:ext cx="10058400" cy="340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65575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Poppins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111_TF22712842.potx" id="{B0BDFD61-5937-4274-9DC0-60A2C3092210}" vid="{AD8ACFFD-D929-413D-A1C2-04EF9C42773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</TotalTime>
  <Words>318</Words>
  <Application>Microsoft Office PowerPoint</Application>
  <PresentationFormat>Widescreen</PresentationFormat>
  <Paragraphs>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Poppins</vt:lpstr>
      <vt:lpstr>1_RetrospectVTI</vt:lpstr>
      <vt:lpstr>Estadísticas de Solicitudes de Marcas </vt:lpstr>
      <vt:lpstr>Estadísticas de Solicitudes de Marcas y Patentes Cierre: Julio-2025</vt:lpstr>
      <vt:lpstr>Estadísticas de Solicitudes de Marcas y Patentes Cierre: Julio-2025</vt:lpstr>
      <vt:lpstr>Estadísticas de Solicitudes de Marcas y Patentes Cierre: Julio-2025</vt:lpstr>
      <vt:lpstr>Estadísticas de Solicitudes de Marcas y Patentes Cierre: Julio-2025</vt:lpstr>
      <vt:lpstr>Estadísticas de Solicitudes de Marcas y Patentes Cierre: Julio-2025</vt:lpstr>
      <vt:lpstr>Estadísticas de Solicitudes de Marcas y Patentes Cierre: Julio-2025</vt:lpstr>
      <vt:lpstr>Estadísticas de Solicitudes de Marcas y Patentes Cierre: Julio-2025</vt:lpstr>
      <vt:lpstr>Estadísticas de Solicitudes de Marcas y Patentes Cierre: Julio-2025</vt:lpstr>
      <vt:lpstr>Estadísticas de Solicitudes de Patentes </vt:lpstr>
      <vt:lpstr>Estadísticas de Solicitudes de Marcas y Patentes Cierre: Julio-2025</vt:lpstr>
      <vt:lpstr>Estadísticas de Solicitudes de Marcas y Patentes Cierre: Julio-2025</vt:lpstr>
      <vt:lpstr>Estadísticas de Solicitudes de Marcas y Patentes Cierre: Julio-2025</vt:lpstr>
      <vt:lpstr>Estadísticas de Solicitudes de Marcas y Patentes Cierre: Julio-2025</vt:lpstr>
      <vt:lpstr>Estadísticas de Solicitudes de Marcas y Patentes Cierre: Julio-2025</vt:lpstr>
      <vt:lpstr>Estadísticas de Solicitudes de Marcas y Patentes Cierre: Julio-2025</vt:lpstr>
      <vt:lpstr>Estadísticas de Solicitudes de Marcas y Patentes Cierre: Julio-2025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Marcas y patentes solicitadas por la Webpi (SAPI)</dc:title>
  <dc:creator>Néstor Bueno</dc:creator>
  <cp:lastModifiedBy>Néstor Bueno</cp:lastModifiedBy>
  <cp:revision>28</cp:revision>
  <dcterms:created xsi:type="dcterms:W3CDTF">2023-05-01T14:43:40Z</dcterms:created>
  <dcterms:modified xsi:type="dcterms:W3CDTF">2025-08-01T13:14:02Z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