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38" r:id="rId8"/>
    <p:sldId id="340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1A4638-7B3F-4039-842E-C54FBC4AE3C9}" v="8" dt="2025-09-01T11:34:43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25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éstor Bueno" userId="d61a9449-f677-48d7-b4ab-5c8db4ace4f7" providerId="ADAL" clId="{876FE327-0212-47DA-8DA4-56B0276501E3}"/>
    <pc:docChg chg="custSel modSld">
      <pc:chgData name="Néstor Bueno" userId="d61a9449-f677-48d7-b4ab-5c8db4ace4f7" providerId="ADAL" clId="{876FE327-0212-47DA-8DA4-56B0276501E3}" dt="2025-09-01T11:34:49.414" v="67" actId="1076"/>
      <pc:docMkLst>
        <pc:docMk/>
      </pc:docMkLst>
      <pc:sldChg chg="modSp">
        <pc:chgData name="Néstor Bueno" userId="d61a9449-f677-48d7-b4ab-5c8db4ace4f7" providerId="ADAL" clId="{876FE327-0212-47DA-8DA4-56B0276501E3}" dt="2025-09-01T11:19:37.174" v="0"/>
        <pc:sldMkLst>
          <pc:docMk/>
          <pc:sldMk cId="290315371" sldId="336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90315371" sldId="336"/>
            <ac:spMk id="5" creationId="{4E7FF83F-92ED-2766-2E5B-59047940AD47}"/>
          </ac:spMkLst>
        </pc:spChg>
      </pc:sldChg>
      <pc:sldChg chg="modSp mod">
        <pc:chgData name="Néstor Bueno" userId="d61a9449-f677-48d7-b4ab-5c8db4ace4f7" providerId="ADAL" clId="{876FE327-0212-47DA-8DA4-56B0276501E3}" dt="2025-09-01T11:21:15.395" v="11" actId="27918"/>
        <pc:sldMkLst>
          <pc:docMk/>
          <pc:sldMk cId="2876127581" sldId="337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876127581" sldId="337"/>
            <ac:spMk id="5" creationId="{0AB9A556-8407-ECFB-D0A2-C7A269DEB114}"/>
          </ac:spMkLst>
        </pc:spChg>
      </pc:sldChg>
      <pc:sldChg chg="modSp mod">
        <pc:chgData name="Néstor Bueno" userId="d61a9449-f677-48d7-b4ab-5c8db4ace4f7" providerId="ADAL" clId="{876FE327-0212-47DA-8DA4-56B0276501E3}" dt="2025-09-01T11:23:09.874" v="22" actId="27918"/>
        <pc:sldMkLst>
          <pc:docMk/>
          <pc:sldMk cId="73125975" sldId="338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73125975" sldId="338"/>
            <ac:spMk id="5" creationId="{3A1B3DF6-DDC5-2FD7-D19C-75D448435304}"/>
          </ac:spMkLst>
        </pc:spChg>
      </pc:sldChg>
      <pc:sldChg chg="modSp mod">
        <pc:chgData name="Néstor Bueno" userId="d61a9449-f677-48d7-b4ab-5c8db4ace4f7" providerId="ADAL" clId="{876FE327-0212-47DA-8DA4-56B0276501E3}" dt="2025-09-01T11:22:21.086" v="17" actId="27918"/>
        <pc:sldMkLst>
          <pc:docMk/>
          <pc:sldMk cId="3912107455" sldId="339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3912107455" sldId="339"/>
            <ac:spMk id="5" creationId="{56F20C51-8C5E-B1A5-8342-424E58B996C9}"/>
          </ac:spMkLst>
        </pc:spChg>
      </pc:sldChg>
      <pc:sldChg chg="modSp mod">
        <pc:chgData name="Néstor Bueno" userId="d61a9449-f677-48d7-b4ab-5c8db4ace4f7" providerId="ADAL" clId="{876FE327-0212-47DA-8DA4-56B0276501E3}" dt="2025-09-01T11:24:46.317" v="30" actId="27918"/>
        <pc:sldMkLst>
          <pc:docMk/>
          <pc:sldMk cId="4190379197" sldId="340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4190379197" sldId="340"/>
            <ac:spMk id="5" creationId="{11982494-AC1A-4C65-C408-F6F89C43ADF3}"/>
          </ac:spMkLst>
        </pc:spChg>
      </pc:sldChg>
      <pc:sldChg chg="modSp mod">
        <pc:chgData name="Néstor Bueno" userId="d61a9449-f677-48d7-b4ab-5c8db4ace4f7" providerId="ADAL" clId="{876FE327-0212-47DA-8DA4-56B0276501E3}" dt="2025-09-01T11:25:34.081" v="34" actId="27918"/>
        <pc:sldMkLst>
          <pc:docMk/>
          <pc:sldMk cId="1142322752" sldId="341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142322752" sldId="341"/>
            <ac:spMk id="5" creationId="{7FA48C50-4DD4-42F5-3751-FE900615882F}"/>
          </ac:spMkLst>
        </pc:spChg>
      </pc:sldChg>
      <pc:sldChg chg="addSp delSp modSp mod">
        <pc:chgData name="Néstor Bueno" userId="d61a9449-f677-48d7-b4ab-5c8db4ace4f7" providerId="ADAL" clId="{876FE327-0212-47DA-8DA4-56B0276501E3}" dt="2025-09-01T11:26:50.042" v="37" actId="1076"/>
        <pc:sldMkLst>
          <pc:docMk/>
          <pc:sldMk cId="118988074" sldId="345"/>
        </pc:sldMkLst>
        <pc:spChg chg="add mod">
          <ac:chgData name="Néstor Bueno" userId="d61a9449-f677-48d7-b4ab-5c8db4ace4f7" providerId="ADAL" clId="{876FE327-0212-47DA-8DA4-56B0276501E3}" dt="2025-09-01T11:26:34.632" v="35" actId="478"/>
          <ac:spMkLst>
            <pc:docMk/>
            <pc:sldMk cId="118988074" sldId="345"/>
            <ac:spMk id="3" creationId="{30F49B64-4889-E3B1-D433-2F8F849CDA4A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18988074" sldId="345"/>
            <ac:spMk id="5" creationId="{32AF7243-0C54-CDB6-B93B-BD5CCD3DBEF1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18988074" sldId="345"/>
            <ac:spMk id="11" creationId="{C693C7EA-9AA6-69EE-58CA-50ED05D23967}"/>
          </ac:spMkLst>
        </pc:spChg>
        <pc:picChg chg="ord">
          <ac:chgData name="Néstor Bueno" userId="d61a9449-f677-48d7-b4ab-5c8db4ace4f7" providerId="ADAL" clId="{876FE327-0212-47DA-8DA4-56B0276501E3}" dt="2025-09-01T11:26:44.363" v="36" actId="167"/>
          <ac:picMkLst>
            <pc:docMk/>
            <pc:sldMk cId="118988074" sldId="345"/>
            <ac:picMk id="4" creationId="{7DCFFA8B-9778-AC79-9008-14F53F077557}"/>
          </ac:picMkLst>
        </pc:picChg>
        <pc:picChg chg="mod">
          <ac:chgData name="Néstor Bueno" userId="d61a9449-f677-48d7-b4ab-5c8db4ace4f7" providerId="ADAL" clId="{876FE327-0212-47DA-8DA4-56B0276501E3}" dt="2025-09-01T11:26:50.042" v="37" actId="1076"/>
          <ac:picMkLst>
            <pc:docMk/>
            <pc:sldMk cId="118988074" sldId="345"/>
            <ac:picMk id="7" creationId="{20525495-880B-B041-4305-21A7626B5EBA}"/>
          </ac:picMkLst>
        </pc:picChg>
        <pc:picChg chg="del">
          <ac:chgData name="Néstor Bueno" userId="d61a9449-f677-48d7-b4ab-5c8db4ace4f7" providerId="ADAL" clId="{876FE327-0212-47DA-8DA4-56B0276501E3}" dt="2025-09-01T11:26:34.632" v="35" actId="478"/>
          <ac:picMkLst>
            <pc:docMk/>
            <pc:sldMk cId="118988074" sldId="345"/>
            <ac:picMk id="8" creationId="{352F8CC7-1FBE-B8D6-C1E9-6207AF94C03A}"/>
          </ac:picMkLst>
        </pc:picChg>
      </pc:sldChg>
      <pc:sldChg chg="addSp delSp modSp mod">
        <pc:chgData name="Néstor Bueno" userId="d61a9449-f677-48d7-b4ab-5c8db4ace4f7" providerId="ADAL" clId="{876FE327-0212-47DA-8DA4-56B0276501E3}" dt="2025-09-01T11:27:27.765" v="39" actId="167"/>
        <pc:sldMkLst>
          <pc:docMk/>
          <pc:sldMk cId="1962754356" sldId="346"/>
        </pc:sldMkLst>
        <pc:spChg chg="add mod">
          <ac:chgData name="Néstor Bueno" userId="d61a9449-f677-48d7-b4ab-5c8db4ace4f7" providerId="ADAL" clId="{876FE327-0212-47DA-8DA4-56B0276501E3}" dt="2025-09-01T11:27:20.717" v="38" actId="478"/>
          <ac:spMkLst>
            <pc:docMk/>
            <pc:sldMk cId="1962754356" sldId="346"/>
            <ac:spMk id="3" creationId="{E4CB7CC7-823A-FA41-9BF0-87F147EEA646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962754356" sldId="346"/>
            <ac:spMk id="5" creationId="{2882450B-CB82-CE90-8A37-03340B1071EC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962754356" sldId="346"/>
            <ac:spMk id="11" creationId="{36DCD703-E162-BF42-4725-84E363F0D4F3}"/>
          </ac:spMkLst>
        </pc:spChg>
        <pc:picChg chg="ord">
          <ac:chgData name="Néstor Bueno" userId="d61a9449-f677-48d7-b4ab-5c8db4ace4f7" providerId="ADAL" clId="{876FE327-0212-47DA-8DA4-56B0276501E3}" dt="2025-09-01T11:27:27.765" v="39" actId="167"/>
          <ac:picMkLst>
            <pc:docMk/>
            <pc:sldMk cId="1962754356" sldId="346"/>
            <ac:picMk id="4" creationId="{F670403E-8046-B6A3-1B7F-76733D1D7F03}"/>
          </ac:picMkLst>
        </pc:picChg>
        <pc:picChg chg="del">
          <ac:chgData name="Néstor Bueno" userId="d61a9449-f677-48d7-b4ab-5c8db4ace4f7" providerId="ADAL" clId="{876FE327-0212-47DA-8DA4-56B0276501E3}" dt="2025-09-01T11:27:20.717" v="38" actId="478"/>
          <ac:picMkLst>
            <pc:docMk/>
            <pc:sldMk cId="1962754356" sldId="346"/>
            <ac:picMk id="12" creationId="{27E97478-FB0C-A1CA-BC22-F93A55D6A983}"/>
          </ac:picMkLst>
        </pc:picChg>
      </pc:sldChg>
      <pc:sldChg chg="modSp">
        <pc:chgData name="Néstor Bueno" userId="d61a9449-f677-48d7-b4ab-5c8db4ace4f7" providerId="ADAL" clId="{876FE327-0212-47DA-8DA4-56B0276501E3}" dt="2025-09-01T11:19:37.174" v="0"/>
        <pc:sldMkLst>
          <pc:docMk/>
          <pc:sldMk cId="2917461688" sldId="347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917461688" sldId="347"/>
            <ac:spMk id="5" creationId="{3529C7BE-A229-D023-A34A-20B81CC73F4B}"/>
          </ac:spMkLst>
        </pc:spChg>
      </pc:sldChg>
      <pc:sldChg chg="addSp delSp modSp mod">
        <pc:chgData name="Néstor Bueno" userId="d61a9449-f677-48d7-b4ab-5c8db4ace4f7" providerId="ADAL" clId="{876FE327-0212-47DA-8DA4-56B0276501E3}" dt="2025-09-01T11:28:47.745" v="40" actId="478"/>
        <pc:sldMkLst>
          <pc:docMk/>
          <pc:sldMk cId="1697665575" sldId="348"/>
        </pc:sldMkLst>
        <pc:spChg chg="add mod">
          <ac:chgData name="Néstor Bueno" userId="d61a9449-f677-48d7-b4ab-5c8db4ace4f7" providerId="ADAL" clId="{876FE327-0212-47DA-8DA4-56B0276501E3}" dt="2025-09-01T11:28:47.745" v="40" actId="478"/>
          <ac:spMkLst>
            <pc:docMk/>
            <pc:sldMk cId="1697665575" sldId="348"/>
            <ac:spMk id="3" creationId="{62741D01-4EFF-BAB2-310C-A5122D3ACCD4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697665575" sldId="348"/>
            <ac:spMk id="5" creationId="{45DE5CC0-866A-1AE6-FB93-664C624B97D3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697665575" sldId="348"/>
            <ac:spMk id="11" creationId="{D9919385-16BC-B5C5-3203-6B1251AA7BFC}"/>
          </ac:spMkLst>
        </pc:spChg>
        <pc:picChg chg="del">
          <ac:chgData name="Néstor Bueno" userId="d61a9449-f677-48d7-b4ab-5c8db4ace4f7" providerId="ADAL" clId="{876FE327-0212-47DA-8DA4-56B0276501E3}" dt="2025-09-01T11:28:47.745" v="40" actId="478"/>
          <ac:picMkLst>
            <pc:docMk/>
            <pc:sldMk cId="1697665575" sldId="348"/>
            <ac:picMk id="6" creationId="{62AA7890-586C-57B9-65CB-64255F8278E1}"/>
          </ac:picMkLst>
        </pc:picChg>
      </pc:sldChg>
      <pc:sldChg chg="modSp mod">
        <pc:chgData name="Néstor Bueno" userId="d61a9449-f677-48d7-b4ab-5c8db4ace4f7" providerId="ADAL" clId="{876FE327-0212-47DA-8DA4-56B0276501E3}" dt="2025-09-01T11:30:45.668" v="45" actId="27918"/>
        <pc:sldMkLst>
          <pc:docMk/>
          <pc:sldMk cId="1877321853" sldId="349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877321853" sldId="349"/>
            <ac:spMk id="5" creationId="{1149F5F7-C871-E7C2-5894-4B8C75D840C0}"/>
          </ac:spMkLst>
        </pc:spChg>
      </pc:sldChg>
      <pc:sldChg chg="modSp mod">
        <pc:chgData name="Néstor Bueno" userId="d61a9449-f677-48d7-b4ab-5c8db4ace4f7" providerId="ADAL" clId="{876FE327-0212-47DA-8DA4-56B0276501E3}" dt="2025-09-01T11:31:29.878" v="51" actId="27918"/>
        <pc:sldMkLst>
          <pc:docMk/>
          <pc:sldMk cId="3255495826" sldId="350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3255495826" sldId="350"/>
            <ac:spMk id="5" creationId="{B3764213-0E2B-5ED4-278D-1D6B4395D34A}"/>
          </ac:spMkLst>
        </pc:spChg>
      </pc:sldChg>
      <pc:sldChg chg="modSp mod">
        <pc:chgData name="Néstor Bueno" userId="d61a9449-f677-48d7-b4ab-5c8db4ace4f7" providerId="ADAL" clId="{876FE327-0212-47DA-8DA4-56B0276501E3}" dt="2025-09-01T11:32:03.121" v="55" actId="27918"/>
        <pc:sldMkLst>
          <pc:docMk/>
          <pc:sldMk cId="2566179861" sldId="351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566179861" sldId="351"/>
            <ac:spMk id="5" creationId="{2AB17A33-0355-95A6-5A80-5B27BA64980D}"/>
          </ac:spMkLst>
        </pc:spChg>
      </pc:sldChg>
      <pc:sldChg chg="modSp mod">
        <pc:chgData name="Néstor Bueno" userId="d61a9449-f677-48d7-b4ab-5c8db4ace4f7" providerId="ADAL" clId="{876FE327-0212-47DA-8DA4-56B0276501E3}" dt="2025-09-01T11:32:47.020" v="61" actId="27918"/>
        <pc:sldMkLst>
          <pc:docMk/>
          <pc:sldMk cId="1736960753" sldId="352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1736960753" sldId="352"/>
            <ac:spMk id="5" creationId="{D0119B9D-E952-4291-7B80-DAD17782C20C}"/>
          </ac:spMkLst>
        </pc:spChg>
      </pc:sldChg>
      <pc:sldChg chg="modSp">
        <pc:chgData name="Néstor Bueno" userId="d61a9449-f677-48d7-b4ab-5c8db4ace4f7" providerId="ADAL" clId="{876FE327-0212-47DA-8DA4-56B0276501E3}" dt="2025-09-01T11:19:37.174" v="0"/>
        <pc:sldMkLst>
          <pc:docMk/>
          <pc:sldMk cId="2874655244" sldId="353"/>
        </pc:sldMkLst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874655244" sldId="353"/>
            <ac:spMk id="5" creationId="{79A56C80-F8BF-419B-6830-42AF5A708852}"/>
          </ac:spMkLst>
        </pc:spChg>
      </pc:sldChg>
      <pc:sldChg chg="addSp delSp modSp mod">
        <pc:chgData name="Néstor Bueno" userId="d61a9449-f677-48d7-b4ab-5c8db4ace4f7" providerId="ADAL" clId="{876FE327-0212-47DA-8DA4-56B0276501E3}" dt="2025-09-01T11:33:40.637" v="64" actId="1076"/>
        <pc:sldMkLst>
          <pc:docMk/>
          <pc:sldMk cId="2409229631" sldId="354"/>
        </pc:sldMkLst>
        <pc:spChg chg="add mod">
          <ac:chgData name="Néstor Bueno" userId="d61a9449-f677-48d7-b4ab-5c8db4ace4f7" providerId="ADAL" clId="{876FE327-0212-47DA-8DA4-56B0276501E3}" dt="2025-09-01T11:33:06.867" v="62" actId="478"/>
          <ac:spMkLst>
            <pc:docMk/>
            <pc:sldMk cId="2409229631" sldId="354"/>
            <ac:spMk id="3" creationId="{B86B61D1-BB46-9899-BFBD-DFEDB8671128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409229631" sldId="354"/>
            <ac:spMk id="5" creationId="{45B4E8DA-5DE0-7253-060D-85425C7355DA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409229631" sldId="354"/>
            <ac:spMk id="11" creationId="{32ECE318-D506-3FC6-4102-AEECB10A7A47}"/>
          </ac:spMkLst>
        </pc:spChg>
        <pc:picChg chg="del">
          <ac:chgData name="Néstor Bueno" userId="d61a9449-f677-48d7-b4ab-5c8db4ace4f7" providerId="ADAL" clId="{876FE327-0212-47DA-8DA4-56B0276501E3}" dt="2025-09-01T11:33:06.867" v="62" actId="478"/>
          <ac:picMkLst>
            <pc:docMk/>
            <pc:sldMk cId="2409229631" sldId="354"/>
            <ac:picMk id="4" creationId="{98B40C89-47D3-B114-DA69-65A2358535C7}"/>
          </ac:picMkLst>
        </pc:picChg>
        <pc:picChg chg="ord">
          <ac:chgData name="Néstor Bueno" userId="d61a9449-f677-48d7-b4ab-5c8db4ace4f7" providerId="ADAL" clId="{876FE327-0212-47DA-8DA4-56B0276501E3}" dt="2025-09-01T11:33:36.651" v="63" actId="167"/>
          <ac:picMkLst>
            <pc:docMk/>
            <pc:sldMk cId="2409229631" sldId="354"/>
            <ac:picMk id="6" creationId="{D82BAF0F-6859-E7EE-682B-56FB6357A93D}"/>
          </ac:picMkLst>
        </pc:picChg>
        <pc:picChg chg="mod">
          <ac:chgData name="Néstor Bueno" userId="d61a9449-f677-48d7-b4ab-5c8db4ace4f7" providerId="ADAL" clId="{876FE327-0212-47DA-8DA4-56B0276501E3}" dt="2025-09-01T11:33:40.637" v="64" actId="1076"/>
          <ac:picMkLst>
            <pc:docMk/>
            <pc:sldMk cId="2409229631" sldId="354"/>
            <ac:picMk id="12" creationId="{549C4963-59DD-79DC-7B56-A2FDA18080E5}"/>
          </ac:picMkLst>
        </pc:picChg>
      </pc:sldChg>
      <pc:sldChg chg="addSp delSp modSp mod">
        <pc:chgData name="Néstor Bueno" userId="d61a9449-f677-48d7-b4ab-5c8db4ace4f7" providerId="ADAL" clId="{876FE327-0212-47DA-8DA4-56B0276501E3}" dt="2025-09-01T11:34:49.414" v="67" actId="1076"/>
        <pc:sldMkLst>
          <pc:docMk/>
          <pc:sldMk cId="2480852657" sldId="355"/>
        </pc:sldMkLst>
        <pc:spChg chg="add mod">
          <ac:chgData name="Néstor Bueno" userId="d61a9449-f677-48d7-b4ab-5c8db4ace4f7" providerId="ADAL" clId="{876FE327-0212-47DA-8DA4-56B0276501E3}" dt="2025-09-01T11:34:36.256" v="65" actId="478"/>
          <ac:spMkLst>
            <pc:docMk/>
            <pc:sldMk cId="2480852657" sldId="355"/>
            <ac:spMk id="4" creationId="{440BF343-952A-D170-E074-CA573FE6A7C2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480852657" sldId="355"/>
            <ac:spMk id="5" creationId="{6A75A636-3884-FDA1-5863-36A05EDA1DCF}"/>
          </ac:spMkLst>
        </pc:spChg>
        <pc:spChg chg="mod">
          <ac:chgData name="Néstor Bueno" userId="d61a9449-f677-48d7-b4ab-5c8db4ace4f7" providerId="ADAL" clId="{876FE327-0212-47DA-8DA4-56B0276501E3}" dt="2025-09-01T11:19:37.174" v="0"/>
          <ac:spMkLst>
            <pc:docMk/>
            <pc:sldMk cId="2480852657" sldId="355"/>
            <ac:spMk id="11" creationId="{01349683-6136-3CB7-1A51-3C92171F1250}"/>
          </ac:spMkLst>
        </pc:spChg>
        <pc:picChg chg="del">
          <ac:chgData name="Néstor Bueno" userId="d61a9449-f677-48d7-b4ab-5c8db4ace4f7" providerId="ADAL" clId="{876FE327-0212-47DA-8DA4-56B0276501E3}" dt="2025-09-01T11:34:36.256" v="65" actId="478"/>
          <ac:picMkLst>
            <pc:docMk/>
            <pc:sldMk cId="2480852657" sldId="355"/>
            <ac:picMk id="6" creationId="{FD89DCBB-AB86-7F6C-055A-E36845120FCC}"/>
          </ac:picMkLst>
        </pc:picChg>
        <pc:picChg chg="mod">
          <ac:chgData name="Néstor Bueno" userId="d61a9449-f677-48d7-b4ab-5c8db4ace4f7" providerId="ADAL" clId="{876FE327-0212-47DA-8DA4-56B0276501E3}" dt="2025-09-01T11:34:49.414" v="67" actId="1076"/>
          <ac:picMkLst>
            <pc:docMk/>
            <pc:sldMk cId="2480852657" sldId="355"/>
            <ac:picMk id="7" creationId="{BF56D040-EAAD-7D16-5D7C-6E0B8C5A496B}"/>
          </ac:picMkLst>
        </pc:picChg>
        <pc:picChg chg="ord">
          <ac:chgData name="Néstor Bueno" userId="d61a9449-f677-48d7-b4ab-5c8db4ace4f7" providerId="ADAL" clId="{876FE327-0212-47DA-8DA4-56B0276501E3}" dt="2025-09-01T11:34:46.888" v="66" actId="167"/>
          <ac:picMkLst>
            <pc:docMk/>
            <pc:sldMk cId="2480852657" sldId="355"/>
            <ac:picMk id="8" creationId="{9C8C6E35-C67F-FC6D-5675-21BF2C127DEB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9029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6209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2820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0.2032520325203252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1086</c:v>
                </c:pt>
                <c:pt idx="1">
                  <c:v>1265</c:v>
                </c:pt>
                <c:pt idx="2">
                  <c:v>1010</c:v>
                </c:pt>
                <c:pt idx="3">
                  <c:v>1056</c:v>
                </c:pt>
                <c:pt idx="4">
                  <c:v>1129</c:v>
                </c:pt>
                <c:pt idx="5">
                  <c:v>1069</c:v>
                </c:pt>
                <c:pt idx="6">
                  <c:v>1213</c:v>
                </c:pt>
                <c:pt idx="7">
                  <c:v>1201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611</c:v>
                </c:pt>
                <c:pt idx="1">
                  <c:v>856</c:v>
                </c:pt>
                <c:pt idx="2">
                  <c:v>669</c:v>
                </c:pt>
                <c:pt idx="3">
                  <c:v>759</c:v>
                </c:pt>
                <c:pt idx="4">
                  <c:v>824</c:v>
                </c:pt>
                <c:pt idx="5">
                  <c:v>763</c:v>
                </c:pt>
                <c:pt idx="6">
                  <c:v>827</c:v>
                </c:pt>
                <c:pt idx="7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475</c:v>
                </c:pt>
                <c:pt idx="1">
                  <c:v>409</c:v>
                </c:pt>
                <c:pt idx="2">
                  <c:v>341</c:v>
                </c:pt>
                <c:pt idx="3">
                  <c:v>297</c:v>
                </c:pt>
                <c:pt idx="4">
                  <c:v>305</c:v>
                </c:pt>
                <c:pt idx="5">
                  <c:v>306</c:v>
                </c:pt>
                <c:pt idx="6">
                  <c:v>386</c:v>
                </c:pt>
                <c:pt idx="7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52</c:v>
                </c:pt>
                <c:pt idx="1">
                  <c:v>34</c:v>
                </c:pt>
                <c:pt idx="2">
                  <c:v>80</c:v>
                </c:pt>
                <c:pt idx="3">
                  <c:v>46</c:v>
                </c:pt>
                <c:pt idx="4">
                  <c:v>80</c:v>
                </c:pt>
                <c:pt idx="5">
                  <c:v>72</c:v>
                </c:pt>
                <c:pt idx="6">
                  <c:v>55</c:v>
                </c:pt>
                <c:pt idx="7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  <c:pt idx="5">
                  <c:v>26</c:v>
                </c:pt>
                <c:pt idx="6">
                  <c:v>5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  <c:pt idx="5">
                  <c:v>46</c:v>
                </c:pt>
                <c:pt idx="6">
                  <c:v>50</c:v>
                </c:pt>
                <c:pt idx="7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6.85935441370224E-2</c:v>
                </c:pt>
                <c:pt idx="1">
                  <c:v>5.7611402077788275E-2</c:v>
                </c:pt>
                <c:pt idx="2">
                  <c:v>6.3776940950244373E-2</c:v>
                </c:pt>
                <c:pt idx="3">
                  <c:v>5.0946948720788574E-2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</c:v>
                </c:pt>
                <c:pt idx="1">
                  <c:v>12</c:v>
                </c:pt>
                <c:pt idx="2">
                  <c:v>18</c:v>
                </c:pt>
                <c:pt idx="3">
                  <c:v>8</c:v>
                </c:pt>
                <c:pt idx="4">
                  <c:v>11</c:v>
                </c:pt>
                <c:pt idx="5">
                  <c:v>29</c:v>
                </c:pt>
                <c:pt idx="6">
                  <c:v>11</c:v>
                </c:pt>
                <c:pt idx="7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15</c:v>
                </c:pt>
                <c:pt idx="1">
                  <c:v>12</c:v>
                </c:pt>
                <c:pt idx="2">
                  <c:v>16</c:v>
                </c:pt>
                <c:pt idx="3">
                  <c:v>8</c:v>
                </c:pt>
                <c:pt idx="4">
                  <c:v>8</c:v>
                </c:pt>
                <c:pt idx="5">
                  <c:v>25</c:v>
                </c:pt>
                <c:pt idx="6">
                  <c:v>11</c:v>
                </c:pt>
                <c:pt idx="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01/09/2025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01/09/2025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Agosto-2025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Agosto-2025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02009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33927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37873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2878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27195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82BAF0F-6859-E7EE-682B-56FB6357A9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5556" y="2108200"/>
            <a:ext cx="6601214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5202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Agosto-2025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5236" y="3000593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8C6E35-C67F-FC6D-5675-21BF2C127D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4066" y="2108200"/>
            <a:ext cx="6724193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463" y="2389854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269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Enero-Agosto-2025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228965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329068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27B8-F3DE-014D-6329-FE952728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1B3DF6-DDC5-2FD7-D19C-75D4484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FFDAA0B-7D83-F703-0CDE-C0EBB88CD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0397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4319D54F-0178-DA16-20D7-CC33978A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41891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324006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CFFA8B-9778-AC79-9008-14F53F077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4222" y="3132306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5025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Agosto-2025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670403E-8046-B6A3-1B7F-76733D1D7F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943" y="2108200"/>
            <a:ext cx="659643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044" y="2222161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6093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Enero-Agosto-2025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Agosto-2025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2239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Agosto-2025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0DD49CF-104C-0DC0-2D50-DF026F2E72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347884"/>
            <a:ext cx="10058400" cy="328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</TotalTime>
  <Words>318</Words>
  <Application>Microsoft Office PowerPoint</Application>
  <PresentationFormat>Widescreen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Poppins</vt:lpstr>
      <vt:lpstr>1_RetrospectVTI</vt:lpstr>
      <vt:lpstr>Estadísticas de Solicitudes de Marcas 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Patentes 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  <vt:lpstr>Estadísticas de Solicitudes de Marcas y Patentes Cierre: Agosto-2025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29</cp:revision>
  <dcterms:created xsi:type="dcterms:W3CDTF">2023-05-01T14:43:40Z</dcterms:created>
  <dcterms:modified xsi:type="dcterms:W3CDTF">2025-09-01T11:34:55Z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