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38" r:id="rId8"/>
    <p:sldId id="340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24F946-41F8-4426-9452-EA6F1CDD7DF2}" v="10" dt="2025-09-30T20:50:51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éstor Bueno" userId="d61a9449-f677-48d7-b4ab-5c8db4ace4f7" providerId="ADAL" clId="{01D02E6B-AF4D-4FF4-B768-8B8771AC6251}"/>
    <pc:docChg chg="custSel modSld">
      <pc:chgData name="Néstor Bueno" userId="d61a9449-f677-48d7-b4ab-5c8db4ace4f7" providerId="ADAL" clId="{01D02E6B-AF4D-4FF4-B768-8B8771AC6251}" dt="2025-09-30T20:50:56.506" v="69" actId="1076"/>
      <pc:docMkLst>
        <pc:docMk/>
      </pc:docMkLst>
      <pc:sldChg chg="modSp">
        <pc:chgData name="Néstor Bueno" userId="d61a9449-f677-48d7-b4ab-5c8db4ace4f7" providerId="ADAL" clId="{01D02E6B-AF4D-4FF4-B768-8B8771AC6251}" dt="2025-09-30T20:39:53.489" v="0"/>
        <pc:sldMkLst>
          <pc:docMk/>
          <pc:sldMk cId="290315371" sldId="336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90315371" sldId="336"/>
            <ac:spMk id="5" creationId="{4E7FF83F-92ED-2766-2E5B-59047940AD47}"/>
          </ac:spMkLst>
        </pc:spChg>
      </pc:sldChg>
      <pc:sldChg chg="modSp mod">
        <pc:chgData name="Néstor Bueno" userId="d61a9449-f677-48d7-b4ab-5c8db4ace4f7" providerId="ADAL" clId="{01D02E6B-AF4D-4FF4-B768-8B8771AC6251}" dt="2025-09-30T20:41:02.572" v="5" actId="27918"/>
        <pc:sldMkLst>
          <pc:docMk/>
          <pc:sldMk cId="2876127581" sldId="337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876127581" sldId="337"/>
            <ac:spMk id="5" creationId="{0AB9A556-8407-ECFB-D0A2-C7A269DEB114}"/>
          </ac:spMkLst>
        </pc:spChg>
      </pc:sldChg>
      <pc:sldChg chg="modSp mod">
        <pc:chgData name="Néstor Bueno" userId="d61a9449-f677-48d7-b4ab-5c8db4ace4f7" providerId="ADAL" clId="{01D02E6B-AF4D-4FF4-B768-8B8771AC6251}" dt="2025-09-30T20:43:01.157" v="18" actId="27918"/>
        <pc:sldMkLst>
          <pc:docMk/>
          <pc:sldMk cId="73125975" sldId="338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73125975" sldId="338"/>
            <ac:spMk id="5" creationId="{3A1B3DF6-DDC5-2FD7-D19C-75D448435304}"/>
          </ac:spMkLst>
        </pc:spChg>
      </pc:sldChg>
      <pc:sldChg chg="modSp mod">
        <pc:chgData name="Néstor Bueno" userId="d61a9449-f677-48d7-b4ab-5c8db4ace4f7" providerId="ADAL" clId="{01D02E6B-AF4D-4FF4-B768-8B8771AC6251}" dt="2025-09-30T20:42:06.611" v="12" actId="27918"/>
        <pc:sldMkLst>
          <pc:docMk/>
          <pc:sldMk cId="3912107455" sldId="339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3912107455" sldId="339"/>
            <ac:spMk id="5" creationId="{56F20C51-8C5E-B1A5-8342-424E58B996C9}"/>
          </ac:spMkLst>
        </pc:spChg>
      </pc:sldChg>
      <pc:sldChg chg="modSp mod">
        <pc:chgData name="Néstor Bueno" userId="d61a9449-f677-48d7-b4ab-5c8db4ace4f7" providerId="ADAL" clId="{01D02E6B-AF4D-4FF4-B768-8B8771AC6251}" dt="2025-09-30T20:43:36.618" v="24" actId="27918"/>
        <pc:sldMkLst>
          <pc:docMk/>
          <pc:sldMk cId="4190379197" sldId="340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4190379197" sldId="340"/>
            <ac:spMk id="5" creationId="{11982494-AC1A-4C65-C408-F6F89C43ADF3}"/>
          </ac:spMkLst>
        </pc:spChg>
      </pc:sldChg>
      <pc:sldChg chg="modSp mod">
        <pc:chgData name="Néstor Bueno" userId="d61a9449-f677-48d7-b4ab-5c8db4ace4f7" providerId="ADAL" clId="{01D02E6B-AF4D-4FF4-B768-8B8771AC6251}" dt="2025-09-30T20:44:16.840" v="28" actId="27918"/>
        <pc:sldMkLst>
          <pc:docMk/>
          <pc:sldMk cId="1142322752" sldId="341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142322752" sldId="341"/>
            <ac:spMk id="5" creationId="{7FA48C50-4DD4-42F5-3751-FE900615882F}"/>
          </ac:spMkLst>
        </pc:spChg>
      </pc:sldChg>
      <pc:sldChg chg="addSp delSp modSp mod">
        <pc:chgData name="Néstor Bueno" userId="d61a9449-f677-48d7-b4ab-5c8db4ace4f7" providerId="ADAL" clId="{01D02E6B-AF4D-4FF4-B768-8B8771AC6251}" dt="2025-09-30T20:45:42.779" v="31" actId="1076"/>
        <pc:sldMkLst>
          <pc:docMk/>
          <pc:sldMk cId="118988074" sldId="345"/>
        </pc:sldMkLst>
        <pc:spChg chg="add mod">
          <ac:chgData name="Néstor Bueno" userId="d61a9449-f677-48d7-b4ab-5c8db4ace4f7" providerId="ADAL" clId="{01D02E6B-AF4D-4FF4-B768-8B8771AC6251}" dt="2025-09-30T20:45:14.010" v="29" actId="478"/>
          <ac:spMkLst>
            <pc:docMk/>
            <pc:sldMk cId="118988074" sldId="345"/>
            <ac:spMk id="3" creationId="{06554633-650B-DC51-08DF-26200C1E17AA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18988074" sldId="345"/>
            <ac:spMk id="5" creationId="{32AF7243-0C54-CDB6-B93B-BD5CCD3DBEF1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18988074" sldId="345"/>
            <ac:spMk id="11" creationId="{C693C7EA-9AA6-69EE-58CA-50ED05D23967}"/>
          </ac:spMkLst>
        </pc:spChg>
        <pc:picChg chg="del">
          <ac:chgData name="Néstor Bueno" userId="d61a9449-f677-48d7-b4ab-5c8db4ace4f7" providerId="ADAL" clId="{01D02E6B-AF4D-4FF4-B768-8B8771AC6251}" dt="2025-09-30T20:45:14.010" v="29" actId="478"/>
          <ac:picMkLst>
            <pc:docMk/>
            <pc:sldMk cId="118988074" sldId="345"/>
            <ac:picMk id="4" creationId="{7DCFFA8B-9778-AC79-9008-14F53F077557}"/>
          </ac:picMkLst>
        </pc:picChg>
        <pc:picChg chg="ord">
          <ac:chgData name="Néstor Bueno" userId="d61a9449-f677-48d7-b4ab-5c8db4ace4f7" providerId="ADAL" clId="{01D02E6B-AF4D-4FF4-B768-8B8771AC6251}" dt="2025-09-30T20:45:38.781" v="30" actId="167"/>
          <ac:picMkLst>
            <pc:docMk/>
            <pc:sldMk cId="118988074" sldId="345"/>
            <ac:picMk id="6" creationId="{D8FAA069-F78B-215B-6D21-77EA57F4EFEE}"/>
          </ac:picMkLst>
        </pc:picChg>
        <pc:picChg chg="mod">
          <ac:chgData name="Néstor Bueno" userId="d61a9449-f677-48d7-b4ab-5c8db4ace4f7" providerId="ADAL" clId="{01D02E6B-AF4D-4FF4-B768-8B8771AC6251}" dt="2025-09-30T20:45:42.779" v="31" actId="1076"/>
          <ac:picMkLst>
            <pc:docMk/>
            <pc:sldMk cId="118988074" sldId="345"/>
            <ac:picMk id="7" creationId="{20525495-880B-B041-4305-21A7626B5EBA}"/>
          </ac:picMkLst>
        </pc:picChg>
      </pc:sldChg>
      <pc:sldChg chg="addSp delSp modSp mod">
        <pc:chgData name="Néstor Bueno" userId="d61a9449-f677-48d7-b4ab-5c8db4ace4f7" providerId="ADAL" clId="{01D02E6B-AF4D-4FF4-B768-8B8771AC6251}" dt="2025-09-30T20:46:09.567" v="33" actId="167"/>
        <pc:sldMkLst>
          <pc:docMk/>
          <pc:sldMk cId="1962754356" sldId="346"/>
        </pc:sldMkLst>
        <pc:spChg chg="add mod">
          <ac:chgData name="Néstor Bueno" userId="d61a9449-f677-48d7-b4ab-5c8db4ace4f7" providerId="ADAL" clId="{01D02E6B-AF4D-4FF4-B768-8B8771AC6251}" dt="2025-09-30T20:46:00.640" v="32" actId="478"/>
          <ac:spMkLst>
            <pc:docMk/>
            <pc:sldMk cId="1962754356" sldId="346"/>
            <ac:spMk id="3" creationId="{7F0B336E-921A-25AB-1BB7-E5E79CB41728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962754356" sldId="346"/>
            <ac:spMk id="5" creationId="{2882450B-CB82-CE90-8A37-03340B1071EC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962754356" sldId="346"/>
            <ac:spMk id="11" creationId="{36DCD703-E162-BF42-4725-84E363F0D4F3}"/>
          </ac:spMkLst>
        </pc:spChg>
        <pc:picChg chg="del">
          <ac:chgData name="Néstor Bueno" userId="d61a9449-f677-48d7-b4ab-5c8db4ace4f7" providerId="ADAL" clId="{01D02E6B-AF4D-4FF4-B768-8B8771AC6251}" dt="2025-09-30T20:46:00.640" v="32" actId="478"/>
          <ac:picMkLst>
            <pc:docMk/>
            <pc:sldMk cId="1962754356" sldId="346"/>
            <ac:picMk id="4" creationId="{F670403E-8046-B6A3-1B7F-76733D1D7F03}"/>
          </ac:picMkLst>
        </pc:picChg>
        <pc:picChg chg="ord">
          <ac:chgData name="Néstor Bueno" userId="d61a9449-f677-48d7-b4ab-5c8db4ace4f7" providerId="ADAL" clId="{01D02E6B-AF4D-4FF4-B768-8B8771AC6251}" dt="2025-09-30T20:46:09.567" v="33" actId="167"/>
          <ac:picMkLst>
            <pc:docMk/>
            <pc:sldMk cId="1962754356" sldId="346"/>
            <ac:picMk id="6" creationId="{DF9EBEF7-8378-65E0-3014-8A991F2EAAAF}"/>
          </ac:picMkLst>
        </pc:picChg>
      </pc:sldChg>
      <pc:sldChg chg="modSp">
        <pc:chgData name="Néstor Bueno" userId="d61a9449-f677-48d7-b4ab-5c8db4ace4f7" providerId="ADAL" clId="{01D02E6B-AF4D-4FF4-B768-8B8771AC6251}" dt="2025-09-30T20:39:53.489" v="0"/>
        <pc:sldMkLst>
          <pc:docMk/>
          <pc:sldMk cId="2917461688" sldId="347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917461688" sldId="347"/>
            <ac:spMk id="5" creationId="{3529C7BE-A229-D023-A34A-20B81CC73F4B}"/>
          </ac:spMkLst>
        </pc:spChg>
      </pc:sldChg>
      <pc:sldChg chg="addSp delSp modSp mod">
        <pc:chgData name="Néstor Bueno" userId="d61a9449-f677-48d7-b4ab-5c8db4ace4f7" providerId="ADAL" clId="{01D02E6B-AF4D-4FF4-B768-8B8771AC6251}" dt="2025-09-30T20:46:43.420" v="34" actId="478"/>
        <pc:sldMkLst>
          <pc:docMk/>
          <pc:sldMk cId="1697665575" sldId="348"/>
        </pc:sldMkLst>
        <pc:spChg chg="add mod">
          <ac:chgData name="Néstor Bueno" userId="d61a9449-f677-48d7-b4ab-5c8db4ace4f7" providerId="ADAL" clId="{01D02E6B-AF4D-4FF4-B768-8B8771AC6251}" dt="2025-09-30T20:46:43.420" v="34" actId="478"/>
          <ac:spMkLst>
            <pc:docMk/>
            <pc:sldMk cId="1697665575" sldId="348"/>
            <ac:spMk id="3" creationId="{B4F551AA-0414-81A1-6453-7A2A3372BD5E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697665575" sldId="348"/>
            <ac:spMk id="5" creationId="{45DE5CC0-866A-1AE6-FB93-664C624B97D3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697665575" sldId="348"/>
            <ac:spMk id="11" creationId="{D9919385-16BC-B5C5-3203-6B1251AA7BFC}"/>
          </ac:spMkLst>
        </pc:spChg>
        <pc:picChg chg="del">
          <ac:chgData name="Néstor Bueno" userId="d61a9449-f677-48d7-b4ab-5c8db4ace4f7" providerId="ADAL" clId="{01D02E6B-AF4D-4FF4-B768-8B8771AC6251}" dt="2025-09-30T20:46:43.420" v="34" actId="478"/>
          <ac:picMkLst>
            <pc:docMk/>
            <pc:sldMk cId="1697665575" sldId="348"/>
            <ac:picMk id="4" creationId="{50DD49CF-104C-0DC0-2D50-DF026F2E7295}"/>
          </ac:picMkLst>
        </pc:picChg>
      </pc:sldChg>
      <pc:sldChg chg="modSp mod">
        <pc:chgData name="Néstor Bueno" userId="d61a9449-f677-48d7-b4ab-5c8db4ace4f7" providerId="ADAL" clId="{01D02E6B-AF4D-4FF4-B768-8B8771AC6251}" dt="2025-09-30T20:47:54.882" v="42" actId="27918"/>
        <pc:sldMkLst>
          <pc:docMk/>
          <pc:sldMk cId="1877321853" sldId="349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877321853" sldId="349"/>
            <ac:spMk id="5" creationId="{1149F5F7-C871-E7C2-5894-4B8C75D840C0}"/>
          </ac:spMkLst>
        </pc:spChg>
      </pc:sldChg>
      <pc:sldChg chg="modSp mod">
        <pc:chgData name="Néstor Bueno" userId="d61a9449-f677-48d7-b4ab-5c8db4ace4f7" providerId="ADAL" clId="{01D02E6B-AF4D-4FF4-B768-8B8771AC6251}" dt="2025-09-30T20:48:44.459" v="49" actId="27918"/>
        <pc:sldMkLst>
          <pc:docMk/>
          <pc:sldMk cId="3255495826" sldId="350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3255495826" sldId="350"/>
            <ac:spMk id="5" creationId="{B3764213-0E2B-5ED4-278D-1D6B4395D34A}"/>
          </ac:spMkLst>
        </pc:spChg>
      </pc:sldChg>
      <pc:sldChg chg="modSp mod">
        <pc:chgData name="Néstor Bueno" userId="d61a9449-f677-48d7-b4ab-5c8db4ace4f7" providerId="ADAL" clId="{01D02E6B-AF4D-4FF4-B768-8B8771AC6251}" dt="2025-09-30T20:49:16.946" v="53" actId="27918"/>
        <pc:sldMkLst>
          <pc:docMk/>
          <pc:sldMk cId="2566179861" sldId="351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566179861" sldId="351"/>
            <ac:spMk id="5" creationId="{2AB17A33-0355-95A6-5A80-5B27BA64980D}"/>
          </ac:spMkLst>
        </pc:spChg>
      </pc:sldChg>
      <pc:sldChg chg="modSp mod">
        <pc:chgData name="Néstor Bueno" userId="d61a9449-f677-48d7-b4ab-5c8db4ace4f7" providerId="ADAL" clId="{01D02E6B-AF4D-4FF4-B768-8B8771AC6251}" dt="2025-09-30T20:49:35.876" v="59" actId="27918"/>
        <pc:sldMkLst>
          <pc:docMk/>
          <pc:sldMk cId="1736960753" sldId="352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1736960753" sldId="352"/>
            <ac:spMk id="5" creationId="{D0119B9D-E952-4291-7B80-DAD17782C20C}"/>
          </ac:spMkLst>
        </pc:spChg>
      </pc:sldChg>
      <pc:sldChg chg="modSp mod">
        <pc:chgData name="Néstor Bueno" userId="d61a9449-f677-48d7-b4ab-5c8db4ace4f7" providerId="ADAL" clId="{01D02E6B-AF4D-4FF4-B768-8B8771AC6251}" dt="2025-09-30T20:49:54.976" v="63" actId="27918"/>
        <pc:sldMkLst>
          <pc:docMk/>
          <pc:sldMk cId="2874655244" sldId="353"/>
        </pc:sldMkLst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874655244" sldId="353"/>
            <ac:spMk id="5" creationId="{79A56C80-F8BF-419B-6830-42AF5A708852}"/>
          </ac:spMkLst>
        </pc:spChg>
      </pc:sldChg>
      <pc:sldChg chg="addSp delSp modSp mod">
        <pc:chgData name="Néstor Bueno" userId="d61a9449-f677-48d7-b4ab-5c8db4ace4f7" providerId="ADAL" clId="{01D02E6B-AF4D-4FF4-B768-8B8771AC6251}" dt="2025-09-30T20:50:26.625" v="66" actId="1076"/>
        <pc:sldMkLst>
          <pc:docMk/>
          <pc:sldMk cId="2409229631" sldId="354"/>
        </pc:sldMkLst>
        <pc:spChg chg="add mod">
          <ac:chgData name="Néstor Bueno" userId="d61a9449-f677-48d7-b4ab-5c8db4ace4f7" providerId="ADAL" clId="{01D02E6B-AF4D-4FF4-B768-8B8771AC6251}" dt="2025-09-30T20:50:12.999" v="64" actId="478"/>
          <ac:spMkLst>
            <pc:docMk/>
            <pc:sldMk cId="2409229631" sldId="354"/>
            <ac:spMk id="3" creationId="{5D0D9F7E-2AD7-3BCD-5CF7-7B301B7066E7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409229631" sldId="354"/>
            <ac:spMk id="5" creationId="{45B4E8DA-5DE0-7253-060D-85425C7355DA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409229631" sldId="354"/>
            <ac:spMk id="11" creationId="{32ECE318-D506-3FC6-4102-AEECB10A7A47}"/>
          </ac:spMkLst>
        </pc:spChg>
        <pc:picChg chg="ord">
          <ac:chgData name="Néstor Bueno" userId="d61a9449-f677-48d7-b4ab-5c8db4ace4f7" providerId="ADAL" clId="{01D02E6B-AF4D-4FF4-B768-8B8771AC6251}" dt="2025-09-30T20:50:24.548" v="65" actId="167"/>
          <ac:picMkLst>
            <pc:docMk/>
            <pc:sldMk cId="2409229631" sldId="354"/>
            <ac:picMk id="4" creationId="{7AB1FA64-FD4D-4081-ECBF-EBA0C4A279BD}"/>
          </ac:picMkLst>
        </pc:picChg>
        <pc:picChg chg="del">
          <ac:chgData name="Néstor Bueno" userId="d61a9449-f677-48d7-b4ab-5c8db4ace4f7" providerId="ADAL" clId="{01D02E6B-AF4D-4FF4-B768-8B8771AC6251}" dt="2025-09-30T20:50:12.999" v="64" actId="478"/>
          <ac:picMkLst>
            <pc:docMk/>
            <pc:sldMk cId="2409229631" sldId="354"/>
            <ac:picMk id="6" creationId="{D82BAF0F-6859-E7EE-682B-56FB6357A93D}"/>
          </ac:picMkLst>
        </pc:picChg>
        <pc:picChg chg="mod">
          <ac:chgData name="Néstor Bueno" userId="d61a9449-f677-48d7-b4ab-5c8db4ace4f7" providerId="ADAL" clId="{01D02E6B-AF4D-4FF4-B768-8B8771AC6251}" dt="2025-09-30T20:50:26.625" v="66" actId="1076"/>
          <ac:picMkLst>
            <pc:docMk/>
            <pc:sldMk cId="2409229631" sldId="354"/>
            <ac:picMk id="12" creationId="{549C4963-59DD-79DC-7B56-A2FDA18080E5}"/>
          </ac:picMkLst>
        </pc:picChg>
      </pc:sldChg>
      <pc:sldChg chg="addSp delSp modSp mod">
        <pc:chgData name="Néstor Bueno" userId="d61a9449-f677-48d7-b4ab-5c8db4ace4f7" providerId="ADAL" clId="{01D02E6B-AF4D-4FF4-B768-8B8771AC6251}" dt="2025-09-30T20:50:56.506" v="69" actId="1076"/>
        <pc:sldMkLst>
          <pc:docMk/>
          <pc:sldMk cId="2480852657" sldId="355"/>
        </pc:sldMkLst>
        <pc:spChg chg="add mod">
          <ac:chgData name="Néstor Bueno" userId="d61a9449-f677-48d7-b4ab-5c8db4ace4f7" providerId="ADAL" clId="{01D02E6B-AF4D-4FF4-B768-8B8771AC6251}" dt="2025-09-30T20:50:46.143" v="67" actId="478"/>
          <ac:spMkLst>
            <pc:docMk/>
            <pc:sldMk cId="2480852657" sldId="355"/>
            <ac:spMk id="4" creationId="{1803CADC-E7A6-7252-B021-ADE264A2A290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480852657" sldId="355"/>
            <ac:spMk id="5" creationId="{6A75A636-3884-FDA1-5863-36A05EDA1DCF}"/>
          </ac:spMkLst>
        </pc:spChg>
        <pc:spChg chg="mod">
          <ac:chgData name="Néstor Bueno" userId="d61a9449-f677-48d7-b4ab-5c8db4ace4f7" providerId="ADAL" clId="{01D02E6B-AF4D-4FF4-B768-8B8771AC6251}" dt="2025-09-30T20:39:53.489" v="0"/>
          <ac:spMkLst>
            <pc:docMk/>
            <pc:sldMk cId="2480852657" sldId="355"/>
            <ac:spMk id="11" creationId="{01349683-6136-3CB7-1A51-3C92171F1250}"/>
          </ac:spMkLst>
        </pc:spChg>
        <pc:picChg chg="ord">
          <ac:chgData name="Néstor Bueno" userId="d61a9449-f677-48d7-b4ab-5c8db4ace4f7" providerId="ADAL" clId="{01D02E6B-AF4D-4FF4-B768-8B8771AC6251}" dt="2025-09-30T20:50:54.571" v="68" actId="167"/>
          <ac:picMkLst>
            <pc:docMk/>
            <pc:sldMk cId="2480852657" sldId="355"/>
            <ac:picMk id="6" creationId="{FFD8BD68-5536-D733-B079-20AD71B045CB}"/>
          </ac:picMkLst>
        </pc:picChg>
        <pc:picChg chg="mod">
          <ac:chgData name="Néstor Bueno" userId="d61a9449-f677-48d7-b4ab-5c8db4ace4f7" providerId="ADAL" clId="{01D02E6B-AF4D-4FF4-B768-8B8771AC6251}" dt="2025-09-30T20:50:56.506" v="69" actId="1076"/>
          <ac:picMkLst>
            <pc:docMk/>
            <pc:sldMk cId="2480852657" sldId="355"/>
            <ac:picMk id="7" creationId="{BF56D040-EAAD-7D16-5D7C-6E0B8C5A496B}"/>
          </ac:picMkLst>
        </pc:picChg>
        <pc:picChg chg="del">
          <ac:chgData name="Néstor Bueno" userId="d61a9449-f677-48d7-b4ab-5c8db4ace4f7" providerId="ADAL" clId="{01D02E6B-AF4D-4FF4-B768-8B8771AC6251}" dt="2025-09-30T20:50:46.143" v="67" actId="478"/>
          <ac:picMkLst>
            <pc:docMk/>
            <pc:sldMk cId="2480852657" sldId="355"/>
            <ac:picMk id="8" creationId="{9C8C6E35-C67F-FC6D-5675-21BF2C127DEB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10167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7063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3104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0.2129032258064516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1086</c:v>
                </c:pt>
                <c:pt idx="1">
                  <c:v>1265</c:v>
                </c:pt>
                <c:pt idx="2">
                  <c:v>1010</c:v>
                </c:pt>
                <c:pt idx="3">
                  <c:v>1056</c:v>
                </c:pt>
                <c:pt idx="4">
                  <c:v>1129</c:v>
                </c:pt>
                <c:pt idx="5">
                  <c:v>1069</c:v>
                </c:pt>
                <c:pt idx="6">
                  <c:v>1213</c:v>
                </c:pt>
                <c:pt idx="7">
                  <c:v>1201</c:v>
                </c:pt>
                <c:pt idx="8">
                  <c:v>1138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611</c:v>
                </c:pt>
                <c:pt idx="1">
                  <c:v>856</c:v>
                </c:pt>
                <c:pt idx="2">
                  <c:v>669</c:v>
                </c:pt>
                <c:pt idx="3">
                  <c:v>759</c:v>
                </c:pt>
                <c:pt idx="4">
                  <c:v>824</c:v>
                </c:pt>
                <c:pt idx="5">
                  <c:v>763</c:v>
                </c:pt>
                <c:pt idx="6">
                  <c:v>827</c:v>
                </c:pt>
                <c:pt idx="7">
                  <c:v>900</c:v>
                </c:pt>
                <c:pt idx="8">
                  <c:v>854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475</c:v>
                </c:pt>
                <c:pt idx="1">
                  <c:v>409</c:v>
                </c:pt>
                <c:pt idx="2">
                  <c:v>341</c:v>
                </c:pt>
                <c:pt idx="3">
                  <c:v>297</c:v>
                </c:pt>
                <c:pt idx="4">
                  <c:v>305</c:v>
                </c:pt>
                <c:pt idx="5">
                  <c:v>306</c:v>
                </c:pt>
                <c:pt idx="6">
                  <c:v>386</c:v>
                </c:pt>
                <c:pt idx="7">
                  <c:v>301</c:v>
                </c:pt>
                <c:pt idx="8">
                  <c:v>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52</c:v>
                </c:pt>
                <c:pt idx="1">
                  <c:v>34</c:v>
                </c:pt>
                <c:pt idx="2">
                  <c:v>80</c:v>
                </c:pt>
                <c:pt idx="3">
                  <c:v>46</c:v>
                </c:pt>
                <c:pt idx="4">
                  <c:v>80</c:v>
                </c:pt>
                <c:pt idx="5">
                  <c:v>72</c:v>
                </c:pt>
                <c:pt idx="6">
                  <c:v>55</c:v>
                </c:pt>
                <c:pt idx="7">
                  <c:v>41</c:v>
                </c:pt>
                <c:pt idx="8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6</c:v>
                </c:pt>
                <c:pt idx="1">
                  <c:v>9</c:v>
                </c:pt>
                <c:pt idx="2">
                  <c:v>1</c:v>
                </c:pt>
                <c:pt idx="3">
                  <c:v>8</c:v>
                </c:pt>
                <c:pt idx="4">
                  <c:v>13</c:v>
                </c:pt>
                <c:pt idx="5">
                  <c:v>26</c:v>
                </c:pt>
                <c:pt idx="6">
                  <c:v>5</c:v>
                </c:pt>
                <c:pt idx="7">
                  <c:v>9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46</c:v>
                </c:pt>
                <c:pt idx="1">
                  <c:v>25</c:v>
                </c:pt>
                <c:pt idx="2">
                  <c:v>79</c:v>
                </c:pt>
                <c:pt idx="3">
                  <c:v>38</c:v>
                </c:pt>
                <c:pt idx="4">
                  <c:v>67</c:v>
                </c:pt>
                <c:pt idx="5">
                  <c:v>46</c:v>
                </c:pt>
                <c:pt idx="6">
                  <c:v>50</c:v>
                </c:pt>
                <c:pt idx="7">
                  <c:v>32</c:v>
                </c:pt>
                <c:pt idx="8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6.85935441370224E-2</c:v>
                </c:pt>
                <c:pt idx="1">
                  <c:v>5.7611402077788275E-2</c:v>
                </c:pt>
                <c:pt idx="2">
                  <c:v>6.3776940950244373E-2</c:v>
                </c:pt>
                <c:pt idx="3">
                  <c:v>4.9572145175568016E-2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22</c:v>
                </c:pt>
                <c:pt idx="1">
                  <c:v>12</c:v>
                </c:pt>
                <c:pt idx="2">
                  <c:v>18</c:v>
                </c:pt>
                <c:pt idx="3">
                  <c:v>8</c:v>
                </c:pt>
                <c:pt idx="4">
                  <c:v>11</c:v>
                </c:pt>
                <c:pt idx="5">
                  <c:v>29</c:v>
                </c:pt>
                <c:pt idx="6">
                  <c:v>11</c:v>
                </c:pt>
                <c:pt idx="7">
                  <c:v>20</c:v>
                </c:pt>
                <c:pt idx="8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7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4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15</c:v>
                </c:pt>
                <c:pt idx="1">
                  <c:v>12</c:v>
                </c:pt>
                <c:pt idx="2">
                  <c:v>16</c:v>
                </c:pt>
                <c:pt idx="3">
                  <c:v>8</c:v>
                </c:pt>
                <c:pt idx="4">
                  <c:v>8</c:v>
                </c:pt>
                <c:pt idx="5">
                  <c:v>25</c:v>
                </c:pt>
                <c:pt idx="6">
                  <c:v>11</c:v>
                </c:pt>
                <c:pt idx="7">
                  <c:v>19</c:v>
                </c:pt>
                <c:pt idx="8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  <c:pt idx="6">
                  <c:v>11</c:v>
                </c:pt>
                <c:pt idx="7">
                  <c:v>5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  <c:pt idx="6">
                  <c:v>11</c:v>
                </c:pt>
                <c:pt idx="7">
                  <c:v>5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30/09/2025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30/09/2025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Septiembre-2025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Septiembre-2025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13826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75118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24132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39182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079370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AB1FA64-FD4D-4081-ECBF-EBA0C4A279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8535" y="2108200"/>
            <a:ext cx="6355255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5925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Septiembre-2025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2370" y="2312030"/>
            <a:ext cx="593387" cy="59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FD8BD68-5536-D733-B079-20AD71B045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2083" y="2108200"/>
            <a:ext cx="672816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463" y="2108200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992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Enero-Septiembre-2025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73090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72232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F27B8-F3DE-014D-6329-FE952728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1B3DF6-DDC5-2FD7-D19C-75D44843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FFDAA0B-7D83-F703-0CDE-C0EBB88CD7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05143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4319D54F-0178-DA16-20D7-CC33978A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2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D4EE7-3FB6-00C8-AB69-90EB21979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82494-AC1A-4C65-C408-F6F89C43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3B3DC5B-50E2-D79C-313E-F12AEC37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99740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6BB66DD3-07EF-7D5B-0FBB-DB9D427C1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79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709463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8FAA069-F78B-215B-6D21-77EA57F4EF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2176" y="2815548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5748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Septiembre-2025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F9EBEF7-8378-65E0-3014-8A991F2EAA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044" y="2222161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6816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Enero-Septiembre-2025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Septiembre-2025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2962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Septiembre-2025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B24AB63-25B6-A099-7418-1D2E10B53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358094"/>
            <a:ext cx="10058400" cy="326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3EEFF0-FB57-4CB4-8BFC-DF397689E2E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Words>318</Words>
  <Application>Microsoft Office PowerPoint</Application>
  <PresentationFormat>Widescreen</PresentationFormat>
  <Paragraphs>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Poppins</vt:lpstr>
      <vt:lpstr>1_RetrospectVTI</vt:lpstr>
      <vt:lpstr>Estadísticas de Solicitudes de Marcas 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Patentes 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  <vt:lpstr>Estadísticas de Solicitudes de Marcas y Patentes Cierre: Septiembre-2025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30</cp:revision>
  <dcterms:created xsi:type="dcterms:W3CDTF">2023-05-01T14:43:40Z</dcterms:created>
  <dcterms:modified xsi:type="dcterms:W3CDTF">2025-09-30T20:50:59Z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