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336" r:id="rId5"/>
    <p:sldId id="337" r:id="rId6"/>
    <p:sldId id="339" r:id="rId7"/>
    <p:sldId id="338" r:id="rId8"/>
    <p:sldId id="340" r:id="rId9"/>
    <p:sldId id="341" r:id="rId10"/>
    <p:sldId id="345" r:id="rId11"/>
    <p:sldId id="346" r:id="rId12"/>
    <p:sldId id="348" r:id="rId13"/>
    <p:sldId id="347" r:id="rId14"/>
    <p:sldId id="349" r:id="rId15"/>
    <p:sldId id="350" r:id="rId16"/>
    <p:sldId id="351" r:id="rId17"/>
    <p:sldId id="352" r:id="rId18"/>
    <p:sldId id="353" r:id="rId19"/>
    <p:sldId id="354" r:id="rId20"/>
    <p:sldId id="355" r:id="rId21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5379A-1696-408E-8464-07B744A5818B}" v="43" dt="2025-11-02T13:30:55.251"/>
    <p1510:client id="{A45A0DF5-008E-4E8D-B7FF-C8FE2A408DB7}" v="38" dt="2025-11-01T14:10:59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éstor Bueno" userId="d61a9449-f677-48d7-b4ab-5c8db4ace4f7" providerId="ADAL" clId="{876FE327-0212-47DA-8DA4-56B0276501E3}"/>
    <pc:docChg chg="undo custSel modSld">
      <pc:chgData name="Néstor Bueno" userId="d61a9449-f677-48d7-b4ab-5c8db4ace4f7" providerId="ADAL" clId="{876FE327-0212-47DA-8DA4-56B0276501E3}" dt="2025-11-01T14:12:31.274" v="107" actId="1076"/>
      <pc:docMkLst>
        <pc:docMk/>
      </pc:docMkLst>
      <pc:sldChg chg="modSp">
        <pc:chgData name="Néstor Bueno" userId="d61a9449-f677-48d7-b4ab-5c8db4ace4f7" providerId="ADAL" clId="{876FE327-0212-47DA-8DA4-56B0276501E3}" dt="2025-11-01T13:40:19.460" v="0"/>
        <pc:sldMkLst>
          <pc:docMk/>
          <pc:sldMk cId="290315371" sldId="336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290315371" sldId="336"/>
            <ac:spMk id="5" creationId="{4E7FF83F-92ED-2766-2E5B-59047940AD47}"/>
          </ac:spMkLst>
        </pc:spChg>
      </pc:sldChg>
      <pc:sldChg chg="modSp mod">
        <pc:chgData name="Néstor Bueno" userId="d61a9449-f677-48d7-b4ab-5c8db4ace4f7" providerId="ADAL" clId="{876FE327-0212-47DA-8DA4-56B0276501E3}" dt="2025-11-01T13:52:55.601" v="59" actId="207"/>
        <pc:sldMkLst>
          <pc:docMk/>
          <pc:sldMk cId="2876127581" sldId="337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2876127581" sldId="337"/>
            <ac:spMk id="5" creationId="{0AB9A556-8407-ECFB-D0A2-C7A269DEB114}"/>
          </ac:spMkLst>
        </pc:spChg>
        <pc:graphicFrameChg chg="mod">
          <ac:chgData name="Néstor Bueno" userId="d61a9449-f677-48d7-b4ab-5c8db4ace4f7" providerId="ADAL" clId="{876FE327-0212-47DA-8DA4-56B0276501E3}" dt="2025-11-01T13:52:55.601" v="59" actId="207"/>
          <ac:graphicFrameMkLst>
            <pc:docMk/>
            <pc:sldMk cId="2876127581" sldId="337"/>
            <ac:graphicFrameMk id="9" creationId="{24E20DBF-E8A9-E1A8-F489-0F47ED8B5397}"/>
          </ac:graphicFrameMkLst>
        </pc:graphicFrameChg>
      </pc:sldChg>
      <pc:sldChg chg="modSp mod">
        <pc:chgData name="Néstor Bueno" userId="d61a9449-f677-48d7-b4ab-5c8db4ace4f7" providerId="ADAL" clId="{876FE327-0212-47DA-8DA4-56B0276501E3}" dt="2025-11-01T13:53:09.453" v="62" actId="207"/>
        <pc:sldMkLst>
          <pc:docMk/>
          <pc:sldMk cId="73125975" sldId="338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73125975" sldId="338"/>
            <ac:spMk id="5" creationId="{3A1B3DF6-DDC5-2FD7-D19C-75D448435304}"/>
          </ac:spMkLst>
        </pc:spChg>
        <pc:graphicFrameChg chg="mod">
          <ac:chgData name="Néstor Bueno" userId="d61a9449-f677-48d7-b4ab-5c8db4ace4f7" providerId="ADAL" clId="{876FE327-0212-47DA-8DA4-56B0276501E3}" dt="2025-11-01T13:53:09.453" v="62" actId="207"/>
          <ac:graphicFrameMkLst>
            <pc:docMk/>
            <pc:sldMk cId="73125975" sldId="338"/>
            <ac:graphicFrameMk id="9" creationId="{4FFDAA0B-7D83-F703-0CDE-C0EBB88CD7FC}"/>
          </ac:graphicFrameMkLst>
        </pc:graphicFrameChg>
      </pc:sldChg>
      <pc:sldChg chg="modSp mod">
        <pc:chgData name="Néstor Bueno" userId="d61a9449-f677-48d7-b4ab-5c8db4ace4f7" providerId="ADAL" clId="{876FE327-0212-47DA-8DA4-56B0276501E3}" dt="2025-11-01T13:43:39.014" v="14" actId="27918"/>
        <pc:sldMkLst>
          <pc:docMk/>
          <pc:sldMk cId="3912107455" sldId="339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3912107455" sldId="339"/>
            <ac:spMk id="5" creationId="{56F20C51-8C5E-B1A5-8342-424E58B996C9}"/>
          </ac:spMkLst>
        </pc:spChg>
        <pc:graphicFrameChg chg="mod">
          <ac:chgData name="Néstor Bueno" userId="d61a9449-f677-48d7-b4ab-5c8db4ace4f7" providerId="ADAL" clId="{876FE327-0212-47DA-8DA4-56B0276501E3}" dt="2025-11-01T13:42:43.178" v="11" actId="207"/>
          <ac:graphicFrameMkLst>
            <pc:docMk/>
            <pc:sldMk cId="3912107455" sldId="339"/>
            <ac:graphicFrameMk id="9" creationId="{98D5396E-E29D-A83A-8B6A-E26330D66D65}"/>
          </ac:graphicFrameMkLst>
        </pc:graphicFrameChg>
      </pc:sldChg>
      <pc:sldChg chg="modSp mod">
        <pc:chgData name="Néstor Bueno" userId="d61a9449-f677-48d7-b4ab-5c8db4ace4f7" providerId="ADAL" clId="{876FE327-0212-47DA-8DA4-56B0276501E3}" dt="2025-11-01T13:46:11.500" v="30" actId="27918"/>
        <pc:sldMkLst>
          <pc:docMk/>
          <pc:sldMk cId="4190379197" sldId="340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4190379197" sldId="340"/>
            <ac:spMk id="5" creationId="{11982494-AC1A-4C65-C408-F6F89C43ADF3}"/>
          </ac:spMkLst>
        </pc:spChg>
        <pc:graphicFrameChg chg="mod">
          <ac:chgData name="Néstor Bueno" userId="d61a9449-f677-48d7-b4ab-5c8db4ace4f7" providerId="ADAL" clId="{876FE327-0212-47DA-8DA4-56B0276501E3}" dt="2025-11-01T13:45:12.025" v="22" actId="207"/>
          <ac:graphicFrameMkLst>
            <pc:docMk/>
            <pc:sldMk cId="4190379197" sldId="340"/>
            <ac:graphicFrameMk id="9" creationId="{F3B3DC5B-50E2-D79C-313E-F12AEC37B8D3}"/>
          </ac:graphicFrameMkLst>
        </pc:graphicFrameChg>
      </pc:sldChg>
      <pc:sldChg chg="modSp mod">
        <pc:chgData name="Néstor Bueno" userId="d61a9449-f677-48d7-b4ab-5c8db4ace4f7" providerId="ADAL" clId="{876FE327-0212-47DA-8DA4-56B0276501E3}" dt="2025-11-01T13:53:20.371" v="63" actId="207"/>
        <pc:sldMkLst>
          <pc:docMk/>
          <pc:sldMk cId="1142322752" sldId="341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1142322752" sldId="341"/>
            <ac:spMk id="5" creationId="{7FA48C50-4DD4-42F5-3751-FE900615882F}"/>
          </ac:spMkLst>
        </pc:spChg>
        <pc:graphicFrameChg chg="mod">
          <ac:chgData name="Néstor Bueno" userId="d61a9449-f677-48d7-b4ab-5c8db4ace4f7" providerId="ADAL" clId="{876FE327-0212-47DA-8DA4-56B0276501E3}" dt="2025-11-01T13:53:20.371" v="63" actId="207"/>
          <ac:graphicFrameMkLst>
            <pc:docMk/>
            <pc:sldMk cId="1142322752" sldId="341"/>
            <ac:graphicFrameMk id="9" creationId="{DB4C1B23-9AAF-81C5-C34C-435EEF97F94A}"/>
          </ac:graphicFrameMkLst>
        </pc:graphicFrameChg>
      </pc:sldChg>
      <pc:sldChg chg="addSp delSp modSp mod">
        <pc:chgData name="Néstor Bueno" userId="d61a9449-f677-48d7-b4ab-5c8db4ace4f7" providerId="ADAL" clId="{876FE327-0212-47DA-8DA4-56B0276501E3}" dt="2025-11-01T13:47:55.150" v="39" actId="1076"/>
        <pc:sldMkLst>
          <pc:docMk/>
          <pc:sldMk cId="118988074" sldId="345"/>
        </pc:sldMkLst>
        <pc:spChg chg="add mod">
          <ac:chgData name="Néstor Bueno" userId="d61a9449-f677-48d7-b4ab-5c8db4ace4f7" providerId="ADAL" clId="{876FE327-0212-47DA-8DA4-56B0276501E3}" dt="2025-11-01T13:47:42.854" v="37" actId="478"/>
          <ac:spMkLst>
            <pc:docMk/>
            <pc:sldMk cId="118988074" sldId="345"/>
            <ac:spMk id="3" creationId="{224AE755-4FC0-BD26-54DE-81C91CC9E969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118988074" sldId="345"/>
            <ac:spMk id="5" creationId="{32AF7243-0C54-CDB6-B93B-BD5CCD3DBEF1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118988074" sldId="345"/>
            <ac:spMk id="11" creationId="{C693C7EA-9AA6-69EE-58CA-50ED05D23967}"/>
          </ac:spMkLst>
        </pc:spChg>
        <pc:picChg chg="ord">
          <ac:chgData name="Néstor Bueno" userId="d61a9449-f677-48d7-b4ab-5c8db4ace4f7" providerId="ADAL" clId="{876FE327-0212-47DA-8DA4-56B0276501E3}" dt="2025-11-01T13:47:51.454" v="38" actId="167"/>
          <ac:picMkLst>
            <pc:docMk/>
            <pc:sldMk cId="118988074" sldId="345"/>
            <ac:picMk id="4" creationId="{2AB11646-0E0C-6BDD-A88B-9F5B3C970225}"/>
          </ac:picMkLst>
        </pc:picChg>
        <pc:picChg chg="del">
          <ac:chgData name="Néstor Bueno" userId="d61a9449-f677-48d7-b4ab-5c8db4ace4f7" providerId="ADAL" clId="{876FE327-0212-47DA-8DA4-56B0276501E3}" dt="2025-11-01T13:47:42.854" v="37" actId="478"/>
          <ac:picMkLst>
            <pc:docMk/>
            <pc:sldMk cId="118988074" sldId="345"/>
            <ac:picMk id="6" creationId="{D8FAA069-F78B-215B-6D21-77EA57F4EFEE}"/>
          </ac:picMkLst>
        </pc:picChg>
        <pc:picChg chg="mod">
          <ac:chgData name="Néstor Bueno" userId="d61a9449-f677-48d7-b4ab-5c8db4ace4f7" providerId="ADAL" clId="{876FE327-0212-47DA-8DA4-56B0276501E3}" dt="2025-11-01T13:47:55.150" v="39" actId="1076"/>
          <ac:picMkLst>
            <pc:docMk/>
            <pc:sldMk cId="118988074" sldId="345"/>
            <ac:picMk id="7" creationId="{20525495-880B-B041-4305-21A7626B5EBA}"/>
          </ac:picMkLst>
        </pc:picChg>
      </pc:sldChg>
      <pc:sldChg chg="addSp delSp modSp mod">
        <pc:chgData name="Néstor Bueno" userId="d61a9449-f677-48d7-b4ab-5c8db4ace4f7" providerId="ADAL" clId="{876FE327-0212-47DA-8DA4-56B0276501E3}" dt="2025-11-01T13:48:43.634" v="41" actId="167"/>
        <pc:sldMkLst>
          <pc:docMk/>
          <pc:sldMk cId="1962754356" sldId="346"/>
        </pc:sldMkLst>
        <pc:spChg chg="add mod">
          <ac:chgData name="Néstor Bueno" userId="d61a9449-f677-48d7-b4ab-5c8db4ace4f7" providerId="ADAL" clId="{876FE327-0212-47DA-8DA4-56B0276501E3}" dt="2025-11-01T13:48:33.574" v="40" actId="478"/>
          <ac:spMkLst>
            <pc:docMk/>
            <pc:sldMk cId="1962754356" sldId="346"/>
            <ac:spMk id="3" creationId="{34F141C4-D89D-DB2A-048C-6450B80C2A33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1962754356" sldId="346"/>
            <ac:spMk id="5" creationId="{2882450B-CB82-CE90-8A37-03340B1071EC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1962754356" sldId="346"/>
            <ac:spMk id="11" creationId="{36DCD703-E162-BF42-4725-84E363F0D4F3}"/>
          </ac:spMkLst>
        </pc:spChg>
        <pc:picChg chg="ord">
          <ac:chgData name="Néstor Bueno" userId="d61a9449-f677-48d7-b4ab-5c8db4ace4f7" providerId="ADAL" clId="{876FE327-0212-47DA-8DA4-56B0276501E3}" dt="2025-11-01T13:48:43.634" v="41" actId="167"/>
          <ac:picMkLst>
            <pc:docMk/>
            <pc:sldMk cId="1962754356" sldId="346"/>
            <ac:picMk id="4" creationId="{D306453C-1DB6-A78C-CB63-0879C60094AC}"/>
          </ac:picMkLst>
        </pc:picChg>
        <pc:picChg chg="del">
          <ac:chgData name="Néstor Bueno" userId="d61a9449-f677-48d7-b4ab-5c8db4ace4f7" providerId="ADAL" clId="{876FE327-0212-47DA-8DA4-56B0276501E3}" dt="2025-11-01T13:48:33.574" v="40" actId="478"/>
          <ac:picMkLst>
            <pc:docMk/>
            <pc:sldMk cId="1962754356" sldId="346"/>
            <ac:picMk id="6" creationId="{DF9EBEF7-8378-65E0-3014-8A991F2EAAAF}"/>
          </ac:picMkLst>
        </pc:picChg>
      </pc:sldChg>
      <pc:sldChg chg="modSp">
        <pc:chgData name="Néstor Bueno" userId="d61a9449-f677-48d7-b4ab-5c8db4ace4f7" providerId="ADAL" clId="{876FE327-0212-47DA-8DA4-56B0276501E3}" dt="2025-11-01T13:40:19.460" v="0"/>
        <pc:sldMkLst>
          <pc:docMk/>
          <pc:sldMk cId="2917461688" sldId="347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2917461688" sldId="347"/>
            <ac:spMk id="5" creationId="{3529C7BE-A229-D023-A34A-20B81CC73F4B}"/>
          </ac:spMkLst>
        </pc:spChg>
      </pc:sldChg>
      <pc:sldChg chg="addSp delSp modSp mod">
        <pc:chgData name="Néstor Bueno" userId="d61a9449-f677-48d7-b4ab-5c8db4ace4f7" providerId="ADAL" clId="{876FE327-0212-47DA-8DA4-56B0276501E3}" dt="2025-11-01T13:49:17.931" v="42" actId="478"/>
        <pc:sldMkLst>
          <pc:docMk/>
          <pc:sldMk cId="1697665575" sldId="348"/>
        </pc:sldMkLst>
        <pc:spChg chg="add mod">
          <ac:chgData name="Néstor Bueno" userId="d61a9449-f677-48d7-b4ab-5c8db4ace4f7" providerId="ADAL" clId="{876FE327-0212-47DA-8DA4-56B0276501E3}" dt="2025-11-01T13:49:17.931" v="42" actId="478"/>
          <ac:spMkLst>
            <pc:docMk/>
            <pc:sldMk cId="1697665575" sldId="348"/>
            <ac:spMk id="3" creationId="{115D6B2C-25C1-834E-099A-34DCA63DCD74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1697665575" sldId="348"/>
            <ac:spMk id="5" creationId="{45DE5CC0-866A-1AE6-FB93-664C624B97D3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1697665575" sldId="348"/>
            <ac:spMk id="11" creationId="{D9919385-16BC-B5C5-3203-6B1251AA7BFC}"/>
          </ac:spMkLst>
        </pc:spChg>
        <pc:picChg chg="del">
          <ac:chgData name="Néstor Bueno" userId="d61a9449-f677-48d7-b4ab-5c8db4ace4f7" providerId="ADAL" clId="{876FE327-0212-47DA-8DA4-56B0276501E3}" dt="2025-11-01T13:49:17.931" v="42" actId="478"/>
          <ac:picMkLst>
            <pc:docMk/>
            <pc:sldMk cId="1697665575" sldId="348"/>
            <ac:picMk id="6" creationId="{BB24AB63-25B6-A099-7418-1D2E10B53763}"/>
          </ac:picMkLst>
        </pc:picChg>
      </pc:sldChg>
      <pc:sldChg chg="modSp mod">
        <pc:chgData name="Néstor Bueno" userId="d61a9449-f677-48d7-b4ab-5c8db4ace4f7" providerId="ADAL" clId="{876FE327-0212-47DA-8DA4-56B0276501E3}" dt="2025-11-01T14:12:28.104" v="106" actId="27918"/>
        <pc:sldMkLst>
          <pc:docMk/>
          <pc:sldMk cId="1877321853" sldId="349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1877321853" sldId="349"/>
            <ac:spMk id="5" creationId="{1149F5F7-C871-E7C2-5894-4B8C75D840C0}"/>
          </ac:spMkLst>
        </pc:spChg>
        <pc:graphicFrameChg chg="mod">
          <ac:chgData name="Néstor Bueno" userId="d61a9449-f677-48d7-b4ab-5c8db4ace4f7" providerId="ADAL" clId="{876FE327-0212-47DA-8DA4-56B0276501E3}" dt="2025-11-01T13:53:38.417" v="66" actId="207"/>
          <ac:graphicFrameMkLst>
            <pc:docMk/>
            <pc:sldMk cId="1877321853" sldId="349"/>
            <ac:graphicFrameMk id="9" creationId="{308C2871-B774-6F8F-E111-E0BFCE198C6A}"/>
          </ac:graphicFrameMkLst>
        </pc:graphicFrameChg>
      </pc:sldChg>
      <pc:sldChg chg="modSp mod">
        <pc:chgData name="Néstor Bueno" userId="d61a9449-f677-48d7-b4ab-5c8db4ace4f7" providerId="ADAL" clId="{876FE327-0212-47DA-8DA4-56B0276501E3}" dt="2025-11-01T13:52:20.192" v="56" actId="207"/>
        <pc:sldMkLst>
          <pc:docMk/>
          <pc:sldMk cId="3255495826" sldId="350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3255495826" sldId="350"/>
            <ac:spMk id="5" creationId="{B3764213-0E2B-5ED4-278D-1D6B4395D34A}"/>
          </ac:spMkLst>
        </pc:spChg>
        <pc:graphicFrameChg chg="mod">
          <ac:chgData name="Néstor Bueno" userId="d61a9449-f677-48d7-b4ab-5c8db4ace4f7" providerId="ADAL" clId="{876FE327-0212-47DA-8DA4-56B0276501E3}" dt="2025-11-01T13:52:20.192" v="56" actId="207"/>
          <ac:graphicFrameMkLst>
            <pc:docMk/>
            <pc:sldMk cId="3255495826" sldId="350"/>
            <ac:graphicFrameMk id="9" creationId="{EE22AADD-0CEA-9431-E8C0-28D2439E3DE8}"/>
          </ac:graphicFrameMkLst>
        </pc:graphicFrameChg>
      </pc:sldChg>
      <pc:sldChg chg="modSp mod">
        <pc:chgData name="Néstor Bueno" userId="d61a9449-f677-48d7-b4ab-5c8db4ace4f7" providerId="ADAL" clId="{876FE327-0212-47DA-8DA4-56B0276501E3}" dt="2025-11-01T14:11:55.163" v="103" actId="27918"/>
        <pc:sldMkLst>
          <pc:docMk/>
          <pc:sldMk cId="2566179861" sldId="351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2566179861" sldId="351"/>
            <ac:spMk id="5" creationId="{2AB17A33-0355-95A6-5A80-5B27BA64980D}"/>
          </ac:spMkLst>
        </pc:spChg>
        <pc:graphicFrameChg chg="mod">
          <ac:chgData name="Néstor Bueno" userId="d61a9449-f677-48d7-b4ab-5c8db4ace4f7" providerId="ADAL" clId="{876FE327-0212-47DA-8DA4-56B0276501E3}" dt="2025-11-01T13:53:53.930" v="69" actId="207"/>
          <ac:graphicFrameMkLst>
            <pc:docMk/>
            <pc:sldMk cId="2566179861" sldId="351"/>
            <ac:graphicFrameMk id="9" creationId="{368CD0B2-BDC8-4917-361D-67371B65F1F7}"/>
          </ac:graphicFrameMkLst>
        </pc:graphicFrameChg>
      </pc:sldChg>
      <pc:sldChg chg="modSp mod">
        <pc:chgData name="Néstor Bueno" userId="d61a9449-f677-48d7-b4ab-5c8db4ace4f7" providerId="ADAL" clId="{876FE327-0212-47DA-8DA4-56B0276501E3}" dt="2025-11-01T13:56:32.864" v="81" actId="27918"/>
        <pc:sldMkLst>
          <pc:docMk/>
          <pc:sldMk cId="1736960753" sldId="352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1736960753" sldId="352"/>
            <ac:spMk id="5" creationId="{D0119B9D-E952-4291-7B80-DAD17782C20C}"/>
          </ac:spMkLst>
        </pc:spChg>
        <pc:graphicFrameChg chg="mod">
          <ac:chgData name="Néstor Bueno" userId="d61a9449-f677-48d7-b4ab-5c8db4ace4f7" providerId="ADAL" clId="{876FE327-0212-47DA-8DA4-56B0276501E3}" dt="2025-11-01T13:54:12.855" v="73" actId="207"/>
          <ac:graphicFrameMkLst>
            <pc:docMk/>
            <pc:sldMk cId="1736960753" sldId="352"/>
            <ac:graphicFrameMk id="9" creationId="{E2A45C4A-437C-7825-93A9-0E7E0BFB3EED}"/>
          </ac:graphicFrameMkLst>
        </pc:graphicFrameChg>
      </pc:sldChg>
      <pc:sldChg chg="modSp mod">
        <pc:chgData name="Néstor Bueno" userId="d61a9449-f677-48d7-b4ab-5c8db4ace4f7" providerId="ADAL" clId="{876FE327-0212-47DA-8DA4-56B0276501E3}" dt="2025-11-01T14:11:24.433" v="99" actId="27918"/>
        <pc:sldMkLst>
          <pc:docMk/>
          <pc:sldMk cId="2874655244" sldId="353"/>
        </pc:sldMkLst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2874655244" sldId="353"/>
            <ac:spMk id="5" creationId="{79A56C80-F8BF-419B-6830-42AF5A708852}"/>
          </ac:spMkLst>
        </pc:spChg>
        <pc:graphicFrameChg chg="mod">
          <ac:chgData name="Néstor Bueno" userId="d61a9449-f677-48d7-b4ab-5c8db4ace4f7" providerId="ADAL" clId="{876FE327-0212-47DA-8DA4-56B0276501E3}" dt="2025-11-01T13:54:03.353" v="70" actId="207"/>
          <ac:graphicFrameMkLst>
            <pc:docMk/>
            <pc:sldMk cId="2874655244" sldId="353"/>
            <ac:graphicFrameMk id="9" creationId="{152CD33F-3E39-B4BD-8638-5AC0018985B2}"/>
          </ac:graphicFrameMkLst>
        </pc:graphicFrameChg>
      </pc:sldChg>
      <pc:sldChg chg="addSp delSp modSp mod">
        <pc:chgData name="Néstor Bueno" userId="d61a9449-f677-48d7-b4ab-5c8db4ace4f7" providerId="ADAL" clId="{876FE327-0212-47DA-8DA4-56B0276501E3}" dt="2025-11-01T14:10:14.226" v="94" actId="1076"/>
        <pc:sldMkLst>
          <pc:docMk/>
          <pc:sldMk cId="2409229631" sldId="354"/>
        </pc:sldMkLst>
        <pc:spChg chg="add mod">
          <ac:chgData name="Néstor Bueno" userId="d61a9449-f677-48d7-b4ab-5c8db4ace4f7" providerId="ADAL" clId="{876FE327-0212-47DA-8DA4-56B0276501E3}" dt="2025-11-01T13:57:37.544" v="86" actId="478"/>
          <ac:spMkLst>
            <pc:docMk/>
            <pc:sldMk cId="2409229631" sldId="354"/>
            <ac:spMk id="3" creationId="{1E0F6F13-E9D5-C2B8-F84D-5BCA8057A4AA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2409229631" sldId="354"/>
            <ac:spMk id="5" creationId="{45B4E8DA-5DE0-7253-060D-85425C7355DA}"/>
          </ac:spMkLst>
        </pc:spChg>
        <pc:spChg chg="add mod">
          <ac:chgData name="Néstor Bueno" userId="d61a9449-f677-48d7-b4ab-5c8db4ace4f7" providerId="ADAL" clId="{876FE327-0212-47DA-8DA4-56B0276501E3}" dt="2025-11-01T13:58:29.852" v="89" actId="478"/>
          <ac:spMkLst>
            <pc:docMk/>
            <pc:sldMk cId="2409229631" sldId="354"/>
            <ac:spMk id="9" creationId="{1CCABF83-3A38-A36B-B2CA-F2CDB02CD8D3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2409229631" sldId="354"/>
            <ac:spMk id="11" creationId="{32ECE318-D506-3FC6-4102-AEECB10A7A47}"/>
          </ac:spMkLst>
        </pc:spChg>
        <pc:spChg chg="add mod">
          <ac:chgData name="Néstor Bueno" userId="d61a9449-f677-48d7-b4ab-5c8db4ace4f7" providerId="ADAL" clId="{876FE327-0212-47DA-8DA4-56B0276501E3}" dt="2025-11-01T14:09:57.718" v="92" actId="478"/>
          <ac:spMkLst>
            <pc:docMk/>
            <pc:sldMk cId="2409229631" sldId="354"/>
            <ac:spMk id="14" creationId="{60A07173-10F7-53EB-E13D-4D0FF74F3CCC}"/>
          </ac:spMkLst>
        </pc:spChg>
        <pc:picChg chg="del">
          <ac:chgData name="Néstor Bueno" userId="d61a9449-f677-48d7-b4ab-5c8db4ace4f7" providerId="ADAL" clId="{876FE327-0212-47DA-8DA4-56B0276501E3}" dt="2025-11-01T13:57:37.544" v="86" actId="478"/>
          <ac:picMkLst>
            <pc:docMk/>
            <pc:sldMk cId="2409229631" sldId="354"/>
            <ac:picMk id="4" creationId="{7AB1FA64-FD4D-4081-ECBF-EBA0C4A279BD}"/>
          </ac:picMkLst>
        </pc:picChg>
        <pc:picChg chg="del ord">
          <ac:chgData name="Néstor Bueno" userId="d61a9449-f677-48d7-b4ab-5c8db4ace4f7" providerId="ADAL" clId="{876FE327-0212-47DA-8DA4-56B0276501E3}" dt="2025-11-01T13:58:29.852" v="89" actId="478"/>
          <ac:picMkLst>
            <pc:docMk/>
            <pc:sldMk cId="2409229631" sldId="354"/>
            <ac:picMk id="6" creationId="{11C280B8-E8F2-D601-BDDC-8AD155298469}"/>
          </ac:picMkLst>
        </pc:picChg>
        <pc:picChg chg="del ord">
          <ac:chgData name="Néstor Bueno" userId="d61a9449-f677-48d7-b4ab-5c8db4ace4f7" providerId="ADAL" clId="{876FE327-0212-47DA-8DA4-56B0276501E3}" dt="2025-11-01T14:09:57.718" v="92" actId="478"/>
          <ac:picMkLst>
            <pc:docMk/>
            <pc:sldMk cId="2409229631" sldId="354"/>
            <ac:picMk id="10" creationId="{FDFAA83E-01DE-C960-B7BE-FFDC8D7C329B}"/>
          </ac:picMkLst>
        </pc:picChg>
        <pc:picChg chg="mod">
          <ac:chgData name="Néstor Bueno" userId="d61a9449-f677-48d7-b4ab-5c8db4ace4f7" providerId="ADAL" clId="{876FE327-0212-47DA-8DA4-56B0276501E3}" dt="2025-11-01T14:10:14.226" v="94" actId="1076"/>
          <ac:picMkLst>
            <pc:docMk/>
            <pc:sldMk cId="2409229631" sldId="354"/>
            <ac:picMk id="12" creationId="{549C4963-59DD-79DC-7B56-A2FDA18080E5}"/>
          </ac:picMkLst>
        </pc:picChg>
        <pc:picChg chg="ord">
          <ac:chgData name="Néstor Bueno" userId="d61a9449-f677-48d7-b4ab-5c8db4ace4f7" providerId="ADAL" clId="{876FE327-0212-47DA-8DA4-56B0276501E3}" dt="2025-11-01T14:10:11.440" v="93" actId="167"/>
          <ac:picMkLst>
            <pc:docMk/>
            <pc:sldMk cId="2409229631" sldId="354"/>
            <ac:picMk id="16" creationId="{8B099C08-EA18-1B9C-649F-05C293580A3F}"/>
          </ac:picMkLst>
        </pc:picChg>
      </pc:sldChg>
      <pc:sldChg chg="addSp delSp modSp mod">
        <pc:chgData name="Néstor Bueno" userId="d61a9449-f677-48d7-b4ab-5c8db4ace4f7" providerId="ADAL" clId="{876FE327-0212-47DA-8DA4-56B0276501E3}" dt="2025-11-01T14:12:31.274" v="107" actId="1076"/>
        <pc:sldMkLst>
          <pc:docMk/>
          <pc:sldMk cId="2480852657" sldId="355"/>
        </pc:sldMkLst>
        <pc:spChg chg="add mod">
          <ac:chgData name="Néstor Bueno" userId="d61a9449-f677-48d7-b4ab-5c8db4ace4f7" providerId="ADAL" clId="{876FE327-0212-47DA-8DA4-56B0276501E3}" dt="2025-11-01T14:10:45.933" v="95" actId="478"/>
          <ac:spMkLst>
            <pc:docMk/>
            <pc:sldMk cId="2480852657" sldId="355"/>
            <ac:spMk id="4" creationId="{E460DB0F-E26C-16F7-6541-457E9050D63C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2480852657" sldId="355"/>
            <ac:spMk id="5" creationId="{6A75A636-3884-FDA1-5863-36A05EDA1DCF}"/>
          </ac:spMkLst>
        </pc:spChg>
        <pc:spChg chg="mod">
          <ac:chgData name="Néstor Bueno" userId="d61a9449-f677-48d7-b4ab-5c8db4ace4f7" providerId="ADAL" clId="{876FE327-0212-47DA-8DA4-56B0276501E3}" dt="2025-11-01T13:40:19.460" v="0"/>
          <ac:spMkLst>
            <pc:docMk/>
            <pc:sldMk cId="2480852657" sldId="355"/>
            <ac:spMk id="11" creationId="{01349683-6136-3CB7-1A51-3C92171F1250}"/>
          </ac:spMkLst>
        </pc:spChg>
        <pc:picChg chg="del">
          <ac:chgData name="Néstor Bueno" userId="d61a9449-f677-48d7-b4ab-5c8db4ace4f7" providerId="ADAL" clId="{876FE327-0212-47DA-8DA4-56B0276501E3}" dt="2025-11-01T14:10:45.933" v="95" actId="478"/>
          <ac:picMkLst>
            <pc:docMk/>
            <pc:sldMk cId="2480852657" sldId="355"/>
            <ac:picMk id="6" creationId="{FFD8BD68-5536-D733-B079-20AD71B045CB}"/>
          </ac:picMkLst>
        </pc:picChg>
        <pc:picChg chg="mod">
          <ac:chgData name="Néstor Bueno" userId="d61a9449-f677-48d7-b4ab-5c8db4ace4f7" providerId="ADAL" clId="{876FE327-0212-47DA-8DA4-56B0276501E3}" dt="2025-11-01T14:12:31.274" v="107" actId="1076"/>
          <ac:picMkLst>
            <pc:docMk/>
            <pc:sldMk cId="2480852657" sldId="355"/>
            <ac:picMk id="7" creationId="{BF56D040-EAAD-7D16-5D7C-6E0B8C5A496B}"/>
          </ac:picMkLst>
        </pc:picChg>
        <pc:picChg chg="ord">
          <ac:chgData name="Néstor Bueno" userId="d61a9449-f677-48d7-b4ab-5c8db4ace4f7" providerId="ADAL" clId="{876FE327-0212-47DA-8DA4-56B0276501E3}" dt="2025-11-01T14:11:02.249" v="96" actId="167"/>
          <ac:picMkLst>
            <pc:docMk/>
            <pc:sldMk cId="2480852657" sldId="355"/>
            <ac:picMk id="8" creationId="{B135F725-376D-3B01-FD84-5B0BC5F8F4F8}"/>
          </ac:picMkLst>
        </pc:picChg>
      </pc:sldChg>
    </pc:docChg>
  </pc:docChgLst>
  <pc:docChgLst>
    <pc:chgData name="Néstor Bueno" userId="d61a9449-f677-48d7-b4ab-5c8db4ace4f7" providerId="ADAL" clId="{01D02E6B-AF4D-4FF4-B768-8B8771AC6251}"/>
    <pc:docChg chg="modSld">
      <pc:chgData name="Néstor Bueno" userId="d61a9449-f677-48d7-b4ab-5c8db4ace4f7" providerId="ADAL" clId="{01D02E6B-AF4D-4FF4-B768-8B8771AC6251}" dt="2025-11-02T13:30:48.279" v="77"/>
      <pc:docMkLst>
        <pc:docMk/>
      </pc:docMkLst>
      <pc:sldChg chg="addSp modSp mod">
        <pc:chgData name="Néstor Bueno" userId="d61a9449-f677-48d7-b4ab-5c8db4ace4f7" providerId="ADAL" clId="{01D02E6B-AF4D-4FF4-B768-8B8771AC6251}" dt="2025-11-02T13:27:12.640" v="76" actId="27918"/>
        <pc:sldMkLst>
          <pc:docMk/>
          <pc:sldMk cId="1142322752" sldId="341"/>
        </pc:sldMkLst>
        <pc:graphicFrameChg chg="add mod">
          <ac:chgData name="Néstor Bueno" userId="d61a9449-f677-48d7-b4ab-5c8db4ace4f7" providerId="ADAL" clId="{01D02E6B-AF4D-4FF4-B768-8B8771AC6251}" dt="2025-11-02T13:26:02.601" v="70" actId="1076"/>
          <ac:graphicFrameMkLst>
            <pc:docMk/>
            <pc:sldMk cId="1142322752" sldId="341"/>
            <ac:graphicFrameMk id="3" creationId="{6A84EF84-5AC7-B3B2-4252-123F5EB47842}"/>
          </ac:graphicFrameMkLst>
        </pc:graphicFrameChg>
        <pc:graphicFrameChg chg="mod">
          <ac:chgData name="Néstor Bueno" userId="d61a9449-f677-48d7-b4ab-5c8db4ace4f7" providerId="ADAL" clId="{01D02E6B-AF4D-4FF4-B768-8B8771AC6251}" dt="2025-11-02T13:25:55.667" v="67" actId="1076"/>
          <ac:graphicFrameMkLst>
            <pc:docMk/>
            <pc:sldMk cId="1142322752" sldId="341"/>
            <ac:graphicFrameMk id="9" creationId="{DB4C1B23-9AAF-81C5-C34C-435EEF97F94A}"/>
          </ac:graphicFrameMkLst>
        </pc:graphicFrameChg>
      </pc:sldChg>
      <pc:sldChg chg="modSp">
        <pc:chgData name="Néstor Bueno" userId="d61a9449-f677-48d7-b4ab-5c8db4ace4f7" providerId="ADAL" clId="{01D02E6B-AF4D-4FF4-B768-8B8771AC6251}" dt="2025-11-02T13:30:48.279" v="77"/>
        <pc:sldMkLst>
          <pc:docMk/>
          <pc:sldMk cId="2874655244" sldId="353"/>
        </pc:sldMkLst>
        <pc:graphicFrameChg chg="mod">
          <ac:chgData name="Néstor Bueno" userId="d61a9449-f677-48d7-b4ab-5c8db4ace4f7" providerId="ADAL" clId="{01D02E6B-AF4D-4FF4-B768-8B8771AC6251}" dt="2025-11-02T13:30:48.279" v="77"/>
          <ac:graphicFrameMkLst>
            <pc:docMk/>
            <pc:sldMk cId="2874655244" sldId="353"/>
            <ac:graphicFrameMk id="9" creationId="{152CD33F-3E39-B4BD-8638-5AC0018985B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12144</c:v>
                </c:pt>
                <c:pt idx="1">
                  <c:v>11647</c:v>
                </c:pt>
                <c:pt idx="2">
                  <c:v>12481</c:v>
                </c:pt>
                <c:pt idx="3">
                  <c:v>11390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7736</c:v>
                </c:pt>
                <c:pt idx="1">
                  <c:v>7562</c:v>
                </c:pt>
                <c:pt idx="2">
                  <c:v>8393</c:v>
                </c:pt>
                <c:pt idx="3">
                  <c:v>7845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4408</c:v>
                </c:pt>
                <c:pt idx="1">
                  <c:v>4085</c:v>
                </c:pt>
                <c:pt idx="2">
                  <c:v>4088</c:v>
                </c:pt>
                <c:pt idx="3">
                  <c:v>3545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  <c:pt idx="5">
                  <c:v>2</c:v>
                </c:pt>
                <c:pt idx="6">
                  <c:v>11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  <c:pt idx="5">
                  <c:v>2</c:v>
                </c:pt>
                <c:pt idx="6">
                  <c:v>11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</a:t>
            </a:r>
            <a:r>
              <a:rPr lang="es-ES" noProof="0" dirty="0"/>
              <a:t>participación de mercado B&amp;T</a:t>
            </a:r>
            <a:endParaRPr lang="es-VE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4.4280442804428041E-2</c:v>
                </c:pt>
                <c:pt idx="1">
                  <c:v>0.31541218637992829</c:v>
                </c:pt>
                <c:pt idx="2">
                  <c:v>0.20664206642066421</c:v>
                </c:pt>
                <c:pt idx="3">
                  <c:v>0.21301775147928995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VE"/>
              <a:t>Solicitudes de Marcas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1086</c:v>
                </c:pt>
                <c:pt idx="1">
                  <c:v>1265</c:v>
                </c:pt>
                <c:pt idx="2">
                  <c:v>1010</c:v>
                </c:pt>
                <c:pt idx="3">
                  <c:v>1056</c:v>
                </c:pt>
                <c:pt idx="4">
                  <c:v>1129</c:v>
                </c:pt>
                <c:pt idx="5">
                  <c:v>1069</c:v>
                </c:pt>
                <c:pt idx="6">
                  <c:v>1213</c:v>
                </c:pt>
                <c:pt idx="7">
                  <c:v>1201</c:v>
                </c:pt>
                <c:pt idx="8">
                  <c:v>1138</c:v>
                </c:pt>
                <c:pt idx="9">
                  <c:v>1223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611</c:v>
                </c:pt>
                <c:pt idx="1">
                  <c:v>856</c:v>
                </c:pt>
                <c:pt idx="2">
                  <c:v>669</c:v>
                </c:pt>
                <c:pt idx="3">
                  <c:v>759</c:v>
                </c:pt>
                <c:pt idx="4">
                  <c:v>824</c:v>
                </c:pt>
                <c:pt idx="5">
                  <c:v>763</c:v>
                </c:pt>
                <c:pt idx="6">
                  <c:v>827</c:v>
                </c:pt>
                <c:pt idx="7">
                  <c:v>900</c:v>
                </c:pt>
                <c:pt idx="8">
                  <c:v>854</c:v>
                </c:pt>
                <c:pt idx="9">
                  <c:v>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475</c:v>
                </c:pt>
                <c:pt idx="1">
                  <c:v>409</c:v>
                </c:pt>
                <c:pt idx="2">
                  <c:v>341</c:v>
                </c:pt>
                <c:pt idx="3">
                  <c:v>297</c:v>
                </c:pt>
                <c:pt idx="4">
                  <c:v>305</c:v>
                </c:pt>
                <c:pt idx="5">
                  <c:v>306</c:v>
                </c:pt>
                <c:pt idx="6">
                  <c:v>386</c:v>
                </c:pt>
                <c:pt idx="7">
                  <c:v>301</c:v>
                </c:pt>
                <c:pt idx="8">
                  <c:v>284</c:v>
                </c:pt>
                <c:pt idx="9">
                  <c:v>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833</c:v>
                </c:pt>
                <c:pt idx="1">
                  <c:v>671</c:v>
                </c:pt>
                <c:pt idx="2">
                  <c:v>796</c:v>
                </c:pt>
                <c:pt idx="3">
                  <c:v>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134</c:v>
                </c:pt>
                <c:pt idx="1">
                  <c:v>96</c:v>
                </c:pt>
                <c:pt idx="2">
                  <c:v>99</c:v>
                </c:pt>
                <c:pt idx="3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699</c:v>
                </c:pt>
                <c:pt idx="1">
                  <c:v>575</c:v>
                </c:pt>
                <c:pt idx="2">
                  <c:v>697</c:v>
                </c:pt>
                <c:pt idx="3">
                  <c:v>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52</c:v>
                </c:pt>
                <c:pt idx="1">
                  <c:v>34</c:v>
                </c:pt>
                <c:pt idx="2">
                  <c:v>80</c:v>
                </c:pt>
                <c:pt idx="3">
                  <c:v>46</c:v>
                </c:pt>
                <c:pt idx="4">
                  <c:v>80</c:v>
                </c:pt>
                <c:pt idx="5">
                  <c:v>72</c:v>
                </c:pt>
                <c:pt idx="6">
                  <c:v>55</c:v>
                </c:pt>
                <c:pt idx="7">
                  <c:v>41</c:v>
                </c:pt>
                <c:pt idx="8">
                  <c:v>44</c:v>
                </c:pt>
                <c:pt idx="9">
                  <c:v>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6</c:v>
                </c:pt>
                <c:pt idx="1">
                  <c:v>9</c:v>
                </c:pt>
                <c:pt idx="2">
                  <c:v>1</c:v>
                </c:pt>
                <c:pt idx="3">
                  <c:v>8</c:v>
                </c:pt>
                <c:pt idx="4">
                  <c:v>13</c:v>
                </c:pt>
                <c:pt idx="5">
                  <c:v>26</c:v>
                </c:pt>
                <c:pt idx="6">
                  <c:v>5</c:v>
                </c:pt>
                <c:pt idx="7">
                  <c:v>9</c:v>
                </c:pt>
                <c:pt idx="8">
                  <c:v>8</c:v>
                </c:pt>
                <c:pt idx="9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46</c:v>
                </c:pt>
                <c:pt idx="1">
                  <c:v>25</c:v>
                </c:pt>
                <c:pt idx="2">
                  <c:v>79</c:v>
                </c:pt>
                <c:pt idx="3">
                  <c:v>38</c:v>
                </c:pt>
                <c:pt idx="4">
                  <c:v>67</c:v>
                </c:pt>
                <c:pt idx="5">
                  <c:v>46</c:v>
                </c:pt>
                <c:pt idx="6">
                  <c:v>50</c:v>
                </c:pt>
                <c:pt idx="7">
                  <c:v>32</c:v>
                </c:pt>
                <c:pt idx="8">
                  <c:v>36</c:v>
                </c:pt>
                <c:pt idx="9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0.15857531760435573</c:v>
                </c:pt>
                <c:pt idx="1">
                  <c:v>0.14075887392900857</c:v>
                </c:pt>
                <c:pt idx="2">
                  <c:v>0.1704990215264188</c:v>
                </c:pt>
                <c:pt idx="3">
                  <c:v>0.15035260930888575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1.732161323681489E-2</c:v>
                </c:pt>
                <c:pt idx="1">
                  <c:v>1.2695054218460724E-2</c:v>
                </c:pt>
                <c:pt idx="2">
                  <c:v>1.1795543905635648E-2</c:v>
                </c:pt>
                <c:pt idx="3">
                  <c:v>1.4021669853409816E-2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77-4F78-9D74-F9B50D9A33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271</c:v>
                </c:pt>
                <c:pt idx="1">
                  <c:v>279</c:v>
                </c:pt>
                <c:pt idx="2">
                  <c:v>271</c:v>
                </c:pt>
                <c:pt idx="3">
                  <c:v>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28</c:v>
                </c:pt>
                <c:pt idx="1">
                  <c:v>21</c:v>
                </c:pt>
                <c:pt idx="2">
                  <c:v>24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243</c:v>
                </c:pt>
                <c:pt idx="1">
                  <c:v>258</c:v>
                </c:pt>
                <c:pt idx="2">
                  <c:v>247</c:v>
                </c:pt>
                <c:pt idx="3">
                  <c:v>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22</c:v>
                </c:pt>
                <c:pt idx="1">
                  <c:v>12</c:v>
                </c:pt>
                <c:pt idx="2">
                  <c:v>18</c:v>
                </c:pt>
                <c:pt idx="3">
                  <c:v>8</c:v>
                </c:pt>
                <c:pt idx="4">
                  <c:v>11</c:v>
                </c:pt>
                <c:pt idx="5">
                  <c:v>29</c:v>
                </c:pt>
                <c:pt idx="6">
                  <c:v>11</c:v>
                </c:pt>
                <c:pt idx="7">
                  <c:v>20</c:v>
                </c:pt>
                <c:pt idx="8">
                  <c:v>12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7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  <c:pt idx="5">
                  <c:v>4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15</c:v>
                </c:pt>
                <c:pt idx="1">
                  <c:v>12</c:v>
                </c:pt>
                <c:pt idx="2">
                  <c:v>16</c:v>
                </c:pt>
                <c:pt idx="3">
                  <c:v>8</c:v>
                </c:pt>
                <c:pt idx="4">
                  <c:v>8</c:v>
                </c:pt>
                <c:pt idx="5">
                  <c:v>25</c:v>
                </c:pt>
                <c:pt idx="6">
                  <c:v>11</c:v>
                </c:pt>
                <c:pt idx="7">
                  <c:v>19</c:v>
                </c:pt>
                <c:pt idx="8">
                  <c:v>11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88</c:v>
                </c:pt>
                <c:pt idx="2">
                  <c:v>56</c:v>
                </c:pt>
                <c:pt idx="3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</c:v>
                </c:pt>
                <c:pt idx="1">
                  <c:v>88</c:v>
                </c:pt>
                <c:pt idx="2">
                  <c:v>55</c:v>
                </c:pt>
                <c:pt idx="3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7D3F-C1C2-4682-A6BC-6C6AB6A5A1F2}" type="datetime1">
              <a:rPr lang="es-MX" smtClean="0"/>
              <a:t>02/11/2025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C439-BFB5-4382-A872-AEDDBEFB205B}" type="slidenum">
              <a:rPr lang="es-MX" smtClean="0"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5774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CC37-CFF6-4202-A093-4B52E02B9A4B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/>
            <a:r>
              <a:rPr lang="es-MX" noProof="0" dirty="0"/>
              <a:t>Segundo nivel</a:t>
            </a:r>
          </a:p>
          <a:p>
            <a:pPr lvl="2"/>
            <a:r>
              <a:rPr lang="es-MX" noProof="0" dirty="0"/>
              <a:t>Tercer nivel</a:t>
            </a:r>
          </a:p>
          <a:p>
            <a:pPr lvl="3"/>
            <a:r>
              <a:rPr lang="es-MX" noProof="0" dirty="0"/>
              <a:t>Cuarto nivel</a:t>
            </a:r>
          </a:p>
          <a:p>
            <a:pPr lvl="4"/>
            <a:r>
              <a:rPr lang="es-MX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A10-15EB-4BFD-8DDC-C8E8A04D9368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89998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 dirty="0"/>
              <a:t>Click to edit Master title style</a:t>
            </a:r>
            <a:endParaRPr lang="es-MX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n-US" noProof="0" dirty="0"/>
              <a:t>Click to edit Master subtitle style</a:t>
            </a:r>
            <a:endParaRPr lang="es-MX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E65D4-F675-48A5-9F88-60A62B4675FD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D6CF8-6507-4D3E-B614-BAC2C32F56E8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C83781-879B-4BA7-B081-52599C73A4CC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1" name="Marcador de posición de número de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FA3144-0DE1-4D49-9764-C8644B3B5971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9" name="Marcador de posición de pie de pá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0" name="Marcador de posición de número de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8D1B6-721A-4314-A8CF-3C71FD2D9249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11" name="Marcador de posición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6" name="Marcador de posición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1F4F96-2804-435B-BA3A-8D1939915E4E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7" name="Marcador de posición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8" name="Marcador de posición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914F1-B626-444E-9AD3-156898D1BE12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F3C81F6-6BE2-4BE7-845E-D3A016CC0E48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pPr rtl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76EFF3C-41AD-4D52-962B-351A88ED9459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15660" y="286605"/>
            <a:ext cx="9661585" cy="702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s-MX" noProof="0" dirty="0"/>
              <a:t>Estadísticas Mensuales - Solicitudes de Marcas y Patentes</a:t>
            </a:r>
            <a:br>
              <a:rPr lang="es-MX" noProof="0" dirty="0"/>
            </a:br>
            <a:r>
              <a:rPr lang="es-MX" noProof="0" dirty="0"/>
              <a:t>Fuente: </a:t>
            </a:r>
            <a:r>
              <a:rPr lang="es-MX" noProof="0" dirty="0" err="1"/>
              <a:t>Webpi</a:t>
            </a:r>
            <a:r>
              <a:rPr lang="es-MX" noProof="0" dirty="0"/>
              <a:t> (SAPI) y B&amp;T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 rtl="0"/>
            <a:r>
              <a:rPr lang="es-MX" noProof="0" dirty="0"/>
              <a:t>Segundo 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99600FEF-DDDE-4397-AC1A-E298A0B047AC}" type="datetime1">
              <a:rPr lang="es-MX" noProof="0" smtClean="0"/>
              <a:t>02/11/2025</a:t>
            </a:fld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grey and white sign&#10;&#10;AI-generated content may be incorrect.">
            <a:extLst>
              <a:ext uri="{FF2B5EF4-FFF2-40B4-BE49-F238E27FC236}">
                <a16:creationId xmlns:a16="http://schemas.microsoft.com/office/drawing/2014/main" id="{700723E7-A887-CBF0-D958-05170B386C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10851" y="124736"/>
            <a:ext cx="2334478" cy="114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-50" baseline="0">
          <a:solidFill>
            <a:srgbClr val="3C3B39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6BAE73-5A71-A6D1-7EB1-C5308315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Marcas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A8B63CF5-EFA8-3E8A-0ADB-EE3E48457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E7FF83F-92ED-2766-2E5B-59047940A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Octubre-2025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77EB-AF20-1609-0FAD-7CD4E71E2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350E7F-1EA6-AC1B-5DBE-119F94FA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Patentes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56A15B0C-5FEE-5EB3-8B36-62CD3D85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3529C7BE-A229-D023-A34A-20B81CC7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Octubre-2025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6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7102-C2DC-A2CD-1716-E55AED6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9F5F7-C871-E7C2-5894-4B8C75D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08C2871-B774-6F8F-E111-E0BFCE198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294495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9BAFAB08-0123-FB7C-3CB5-95FED10E2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2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1E3D-202E-F61A-1D47-1C288D14A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64213-0E2B-5ED4-278D-1D6B439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22AADD-0CEA-9431-E8C0-28D2439E3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092326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14020CB5-D185-382E-14DB-01E99033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B6C6-9F28-D0F1-9F7E-E3C19D4E0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17A33-0355-95A6-5A80-5B27BA6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8CD0B2-BDC8-4917-361D-67371B65F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398574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5767D72A-9206-14B5-7D99-A3F62D697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9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A28A-28C5-2A7D-1329-9E1B16616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119B9D-E952-4291-7B80-DAD1778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2A45C4A-437C-7825-93A9-0E7E0B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35238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0D84901D-FB8E-3978-7A52-9EB90D52C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85F79-54E7-985A-7A54-3DF28A622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A56C80-F8BF-419B-6830-42AF5A70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52CD33F-3E39-B4BD-8638-5AC0018985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415430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FAAB8B2D-8AA0-10D9-EA0D-D6E102EA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5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DE81-BDE5-2073-1941-AA194070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8B099C08-EA18-1B9C-649F-05C293580A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1177" y="2108200"/>
            <a:ext cx="6509971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5B4E8DA-5DE0-7253-060D-85425C73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ECE318-D506-3FC6-4102-AEECB10A7A47}"/>
              </a:ext>
            </a:extLst>
          </p:cNvPr>
          <p:cNvSpPr txBox="1"/>
          <p:nvPr/>
        </p:nvSpPr>
        <p:spPr>
          <a:xfrm>
            <a:off x="3646957" y="1419637"/>
            <a:ext cx="5367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Octubre-2025</a:t>
            </a:r>
            <a:endParaRPr lang="en-US" sz="2400" b="1" dirty="0"/>
          </a:p>
        </p:txBody>
      </p:sp>
      <p:pic>
        <p:nvPicPr>
          <p:cNvPr id="8" name="Picture 7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AB44E39B-8EFB-7F70-D2CE-F6FB5965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  <p:pic>
        <p:nvPicPr>
          <p:cNvPr id="12" name="Picture 11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549C4963-59DD-79DC-7B56-A2FDA1808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0263" y="2407206"/>
            <a:ext cx="593387" cy="59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B536-A74E-384D-27F7-BA587C7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135F725-376D-3B01-FD84-5B0BC5F8F4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3572" y="2108200"/>
            <a:ext cx="6605181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A75A636-3884-FDA1-5863-36A05EDA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BF56D040-EAAD-7D16-5D7C-6E0B8C5A4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463" y="2108200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349683-6136-3CB7-1A51-3C92171F1250}"/>
              </a:ext>
            </a:extLst>
          </p:cNvPr>
          <p:cNvSpPr txBox="1"/>
          <p:nvPr/>
        </p:nvSpPr>
        <p:spPr>
          <a:xfrm>
            <a:off x="3113157" y="1402285"/>
            <a:ext cx="64347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Enero-Octubre-2025</a:t>
            </a:r>
            <a:endParaRPr lang="en-US" sz="2400" b="1" dirty="0"/>
          </a:p>
        </p:txBody>
      </p:sp>
      <p:pic>
        <p:nvPicPr>
          <p:cNvPr id="2" name="Picture 1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23FBF476-25F4-2A30-08EF-D19FD4E11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B9A556-8407-ECFB-D0A2-C7A269DE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4E20DBF-E8A9-E1A8-F489-0F47ED8B5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1714040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14C0030C-845B-7BDA-08BC-6E3115BE9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8DA84-40CC-A3A0-09CE-E913C885B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F20C51-8C5E-B1A5-8342-424E58B9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D5396E-E29D-A83A-8B6A-E26330D66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396683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F9F13A1-28C7-1FE8-11A0-C25697E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0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F27B8-F3DE-014D-6329-FE952728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1B3DF6-DDC5-2FD7-D19C-75D44843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FFDAA0B-7D83-F703-0CDE-C0EBB88CD7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786236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4319D54F-0178-DA16-20D7-CC33978A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2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D4EE7-3FB6-00C8-AB69-90EB21979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982494-AC1A-4C65-C408-F6F89C43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3B3DC5B-50E2-D79C-313E-F12AEC37B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19548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6BB66DD3-07EF-7D5B-0FBB-DB9D427C1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79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F6B6-B23D-9F3B-C7DA-64BE84D4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A48C50-4DD4-42F5-3751-FE900615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4C1B23-9AAF-81C5-C34C-435EEF97F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275528"/>
              </p:ext>
            </p:extLst>
          </p:nvPr>
        </p:nvGraphicFramePr>
        <p:xfrm>
          <a:off x="6372831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52AFA41-C96F-4DE8-B6CA-8608DEF2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6A84EF84-5AC7-B3B2-4252-123F5EB478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4382695"/>
              </p:ext>
            </p:extLst>
          </p:nvPr>
        </p:nvGraphicFramePr>
        <p:xfrm>
          <a:off x="877004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4232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85B4-7230-5DE7-66FD-2E0321A7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AB11646-0E0C-6BDD-A88B-9F5B3C9702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7943" y="2108200"/>
            <a:ext cx="659643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2AF7243-0C54-CDB6-B93B-BD5CCD3D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0525495-880B-B041-4305-21A7626B5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2873" y="2410195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3C7EA-9AA6-69EE-58CA-50ED05D23967}"/>
              </a:ext>
            </a:extLst>
          </p:cNvPr>
          <p:cNvSpPr txBox="1"/>
          <p:nvPr/>
        </p:nvSpPr>
        <p:spPr>
          <a:xfrm>
            <a:off x="3704961" y="1400783"/>
            <a:ext cx="5190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Octubre-2025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5E77A540-980B-3A72-9AC6-6A082E7E2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3593-D1CD-70B6-50EC-DF222ADF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306453C-1DB6-A78C-CB63-0879C60094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7943" y="2108200"/>
            <a:ext cx="659643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82450B-CB82-CE90-8A37-03340B10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A230DC8-1B96-B66A-F78A-DA8ABC71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044" y="2222161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DCD703-E162-BF42-4725-84E363F0D4F3}"/>
              </a:ext>
            </a:extLst>
          </p:cNvPr>
          <p:cNvSpPr txBox="1"/>
          <p:nvPr/>
        </p:nvSpPr>
        <p:spPr>
          <a:xfrm>
            <a:off x="3201324" y="1416584"/>
            <a:ext cx="6258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Enero-Octubre-2025</a:t>
            </a:r>
            <a:endParaRPr lang="en-US" sz="2400" b="1" dirty="0"/>
          </a:p>
        </p:txBody>
      </p:sp>
      <p:pic>
        <p:nvPicPr>
          <p:cNvPr id="10" name="Picture 9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7F4DB274-7A26-F2DA-FD64-0B803086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37153-94B4-EFE8-CE8A-B686EEBD0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DE5CC0-866A-1AE6-FB93-664C624B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Octubre-2025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19385-16BC-B5C5-3203-6B1251AA7BFC}"/>
              </a:ext>
            </a:extLst>
          </p:cNvPr>
          <p:cNvSpPr txBox="1"/>
          <p:nvPr/>
        </p:nvSpPr>
        <p:spPr>
          <a:xfrm>
            <a:off x="5046452" y="1400783"/>
            <a:ext cx="2404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Octubre-2025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F75773C-ECC3-BBF0-8847-06847EC5D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4B65D6B-2D29-7DB3-9B5B-6016813F93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6963" y="2345764"/>
            <a:ext cx="10058400" cy="328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11_TF22712842.potx" id="{B0BDFD61-5937-4274-9DC0-60A2C3092210}" vid="{AD8ACFFD-D929-413D-A1C2-04EF9C42773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3EEFF0-FB57-4CB4-8BFC-DF397689E2ED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16c05727-aa75-4e4a-9b5f-8a80a1165891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71af3243-3dd4-4a8d-8c0d-dd76da1f02a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1277</TotalTime>
  <Words>328</Words>
  <Application>Microsoft Office PowerPoint</Application>
  <PresentationFormat>Widescreen</PresentationFormat>
  <Paragraphs>39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Poppins</vt:lpstr>
      <vt:lpstr>1_RetrospectVTI</vt:lpstr>
      <vt:lpstr>Estadísticas de Solicitudes de Marcas 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Patentes 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  <vt:lpstr>Estadísticas de Solicitudes de Marcas y Patentes Cierre: Octubre-2025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Marcas y patentes solicitadas por la Webpi (SAPI)</dc:title>
  <dc:creator>Néstor Bueno</dc:creator>
  <cp:lastModifiedBy>Néstor Bueno</cp:lastModifiedBy>
  <cp:revision>31</cp:revision>
  <dcterms:created xsi:type="dcterms:W3CDTF">2023-05-01T14:43:40Z</dcterms:created>
  <dcterms:modified xsi:type="dcterms:W3CDTF">2025-11-02T13:30:57Z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